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19"/>
  </p:notesMasterIdLst>
  <p:sldIdLst>
    <p:sldId id="563" r:id="rId2"/>
    <p:sldId id="266" r:id="rId3"/>
    <p:sldId id="271" r:id="rId4"/>
    <p:sldId id="291" r:id="rId5"/>
    <p:sldId id="284" r:id="rId6"/>
    <p:sldId id="281" r:id="rId7"/>
    <p:sldId id="282" r:id="rId8"/>
    <p:sldId id="280" r:id="rId9"/>
    <p:sldId id="575" r:id="rId10"/>
    <p:sldId id="576" r:id="rId11"/>
    <p:sldId id="577" r:id="rId12"/>
    <p:sldId id="293" r:id="rId13"/>
    <p:sldId id="578" r:id="rId14"/>
    <p:sldId id="294" r:id="rId15"/>
    <p:sldId id="574" r:id="rId16"/>
    <p:sldId id="295" r:id="rId17"/>
    <p:sldId id="57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B6F2"/>
    <a:srgbClr val="1890DA"/>
    <a:srgbClr val="FAFAFA"/>
    <a:srgbClr val="F4F4F4"/>
    <a:srgbClr val="FFFFFF"/>
    <a:srgbClr val="C5C5C5"/>
    <a:srgbClr val="F5ADC2"/>
    <a:srgbClr val="E84473"/>
    <a:srgbClr val="ED7095"/>
    <a:srgbClr val="97D0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4F1C8A-49A2-401E-A03E-56568D5F2009}" v="3199" dt="2024-03-14T17:17:25.586"/>
  </p1510:revLst>
</p1510:revInfo>
</file>

<file path=ppt/tableStyles.xml><?xml version="1.0" encoding="utf-8"?>
<a:tblStyleLst xmlns:a="http://schemas.openxmlformats.org/drawingml/2006/main" def="{21E4AEA4-8DFA-4A89-87EB-49C32662AFE0}">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8" autoAdjust="0"/>
    <p:restoredTop sz="94541" autoAdjust="0"/>
  </p:normalViewPr>
  <p:slideViewPr>
    <p:cSldViewPr snapToGrid="0" snapToObjects="1">
      <p:cViewPr varScale="1">
        <p:scale>
          <a:sx n="153" d="100"/>
          <a:sy n="153" d="100"/>
        </p:scale>
        <p:origin x="1134" y="108"/>
      </p:cViewPr>
      <p:guideLst>
        <p:guide/>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0" d="100"/>
          <a:sy n="120" d="100"/>
        </p:scale>
        <p:origin x="5040"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M" userId="222a77c2a789cbb6" providerId="LiveId" clId="{DDB28B43-5245-B04A-8827-29836CF5DA08}"/>
    <pc:docChg chg="undo custSel modSld">
      <pc:chgData name="A M" userId="222a77c2a789cbb6" providerId="LiveId" clId="{DDB28B43-5245-B04A-8827-29836CF5DA08}" dt="2024-03-14T05:57:25.142" v="438" actId="14100"/>
      <pc:docMkLst>
        <pc:docMk/>
      </pc:docMkLst>
      <pc:sldChg chg="modSp mod">
        <pc:chgData name="A M" userId="222a77c2a789cbb6" providerId="LiveId" clId="{DDB28B43-5245-B04A-8827-29836CF5DA08}" dt="2024-03-14T05:53:11.797" v="17" actId="20577"/>
        <pc:sldMkLst>
          <pc:docMk/>
          <pc:sldMk cId="0" sldId="281"/>
        </pc:sldMkLst>
        <pc:spChg chg="mod">
          <ac:chgData name="A M" userId="222a77c2a789cbb6" providerId="LiveId" clId="{DDB28B43-5245-B04A-8827-29836CF5DA08}" dt="2024-03-14T05:53:11.797" v="17" actId="20577"/>
          <ac:spMkLst>
            <pc:docMk/>
            <pc:sldMk cId="0" sldId="281"/>
            <ac:spMk id="2" creationId="{0BF7F9BE-13E0-2CD5-2589-62DA42DE2142}"/>
          </ac:spMkLst>
        </pc:spChg>
      </pc:sldChg>
      <pc:sldChg chg="modSp mod">
        <pc:chgData name="A M" userId="222a77c2a789cbb6" providerId="LiveId" clId="{DDB28B43-5245-B04A-8827-29836CF5DA08}" dt="2024-03-14T05:57:25.142" v="438" actId="14100"/>
        <pc:sldMkLst>
          <pc:docMk/>
          <pc:sldMk cId="158297802" sldId="576"/>
        </pc:sldMkLst>
        <pc:spChg chg="mod">
          <ac:chgData name="A M" userId="222a77c2a789cbb6" providerId="LiveId" clId="{DDB28B43-5245-B04A-8827-29836CF5DA08}" dt="2024-03-14T05:57:25.142" v="438" actId="14100"/>
          <ac:spMkLst>
            <pc:docMk/>
            <pc:sldMk cId="158297802" sldId="576"/>
            <ac:spMk id="17" creationId="{4D64D5EA-B9E7-0E32-F5AC-742518DA7F57}"/>
          </ac:spMkLst>
        </pc:spChg>
      </pc:sldChg>
    </pc:docChg>
  </pc:docChgLst>
  <pc:docChgLst>
    <pc:chgData userId="222a77c2a789cbb6" providerId="LiveId" clId="{6728C32D-3E59-4743-A701-9E079CC11246}"/>
    <pc:docChg chg="undo custSel modSld">
      <pc:chgData name="" userId="222a77c2a789cbb6" providerId="LiveId" clId="{6728C32D-3E59-4743-A701-9E079CC11246}" dt="2024-03-15T04:05:20.278" v="4111"/>
      <pc:docMkLst>
        <pc:docMk/>
      </pc:docMkLst>
      <pc:sldChg chg="modSp">
        <pc:chgData name="" userId="222a77c2a789cbb6" providerId="LiveId" clId="{6728C32D-3E59-4743-A701-9E079CC11246}" dt="2024-03-15T04:05:20.278" v="4111"/>
        <pc:sldMkLst>
          <pc:docMk/>
          <pc:sldMk cId="0" sldId="280"/>
        </pc:sldMkLst>
        <pc:spChg chg="mod">
          <ac:chgData name="" userId="222a77c2a789cbb6" providerId="LiveId" clId="{6728C32D-3E59-4743-A701-9E079CC11246}" dt="2024-03-14T11:38:43.414" v="4097" actId="207"/>
          <ac:spMkLst>
            <pc:docMk/>
            <pc:sldMk cId="0" sldId="280"/>
            <ac:spMk id="17" creationId="{4D64D5EA-B9E7-0E32-F5AC-742518DA7F57}"/>
          </ac:spMkLst>
        </pc:spChg>
        <pc:spChg chg="mod">
          <ac:chgData name="" userId="222a77c2a789cbb6" providerId="LiveId" clId="{6728C32D-3E59-4743-A701-9E079CC11246}" dt="2024-03-15T04:05:20.278" v="4111"/>
          <ac:spMkLst>
            <pc:docMk/>
            <pc:sldMk cId="0" sldId="280"/>
            <ac:spMk id="491" creationId="{00000000-0000-0000-0000-000000000000}"/>
          </ac:spMkLst>
        </pc:spChg>
      </pc:sldChg>
      <pc:sldChg chg="delSp modSp">
        <pc:chgData name="" userId="222a77c2a789cbb6" providerId="LiveId" clId="{6728C32D-3E59-4743-A701-9E079CC11246}" dt="2024-03-14T07:50:29.133" v="6"/>
        <pc:sldMkLst>
          <pc:docMk/>
          <pc:sldMk cId="0" sldId="289"/>
        </pc:sldMkLst>
        <pc:spChg chg="mod">
          <ac:chgData name="" userId="222a77c2a789cbb6" providerId="LiveId" clId="{6728C32D-3E59-4743-A701-9E079CC11246}" dt="2024-03-14T07:50:23.873" v="5" actId="20577"/>
          <ac:spMkLst>
            <pc:docMk/>
            <pc:sldMk cId="0" sldId="289"/>
            <ac:spMk id="650" creationId="{00000000-0000-0000-0000-000000000000}"/>
          </ac:spMkLst>
        </pc:spChg>
        <pc:spChg chg="mod">
          <ac:chgData name="" userId="222a77c2a789cbb6" providerId="LiveId" clId="{6728C32D-3E59-4743-A701-9E079CC11246}" dt="2024-03-14T07:50:29.133" v="6"/>
          <ac:spMkLst>
            <pc:docMk/>
            <pc:sldMk cId="0" sldId="289"/>
            <ac:spMk id="651" creationId="{00000000-0000-0000-0000-000000000000}"/>
          </ac:spMkLst>
        </pc:spChg>
        <pc:spChg chg="del">
          <ac:chgData name="" userId="222a77c2a789cbb6" providerId="LiveId" clId="{6728C32D-3E59-4743-A701-9E079CC11246}" dt="2024-03-14T07:50:13.162" v="0" actId="478"/>
          <ac:spMkLst>
            <pc:docMk/>
            <pc:sldMk cId="0" sldId="289"/>
            <ac:spMk id="653" creationId="{00000000-0000-0000-0000-000000000000}"/>
          </ac:spMkLst>
        </pc:spChg>
        <pc:spChg chg="del">
          <ac:chgData name="" userId="222a77c2a789cbb6" providerId="LiveId" clId="{6728C32D-3E59-4743-A701-9E079CC11246}" dt="2024-03-14T07:50:13.162" v="0" actId="478"/>
          <ac:spMkLst>
            <pc:docMk/>
            <pc:sldMk cId="0" sldId="289"/>
            <ac:spMk id="654" creationId="{00000000-0000-0000-0000-000000000000}"/>
          </ac:spMkLst>
        </pc:spChg>
        <pc:spChg chg="del">
          <ac:chgData name="" userId="222a77c2a789cbb6" providerId="LiveId" clId="{6728C32D-3E59-4743-A701-9E079CC11246}" dt="2024-03-14T07:50:13.162" v="0" actId="478"/>
          <ac:spMkLst>
            <pc:docMk/>
            <pc:sldMk cId="0" sldId="289"/>
            <ac:spMk id="655" creationId="{00000000-0000-0000-0000-000000000000}"/>
          </ac:spMkLst>
        </pc:spChg>
        <pc:spChg chg="del">
          <ac:chgData name="" userId="222a77c2a789cbb6" providerId="LiveId" clId="{6728C32D-3E59-4743-A701-9E079CC11246}" dt="2024-03-14T07:50:13.162" v="0" actId="478"/>
          <ac:spMkLst>
            <pc:docMk/>
            <pc:sldMk cId="0" sldId="289"/>
            <ac:spMk id="656" creationId="{00000000-0000-0000-0000-000000000000}"/>
          </ac:spMkLst>
        </pc:spChg>
        <pc:spChg chg="del">
          <ac:chgData name="" userId="222a77c2a789cbb6" providerId="LiveId" clId="{6728C32D-3E59-4743-A701-9E079CC11246}" dt="2024-03-14T07:50:13.162" v="0" actId="478"/>
          <ac:spMkLst>
            <pc:docMk/>
            <pc:sldMk cId="0" sldId="289"/>
            <ac:spMk id="657" creationId="{00000000-0000-0000-0000-000000000000}"/>
          </ac:spMkLst>
        </pc:spChg>
        <pc:spChg chg="del">
          <ac:chgData name="" userId="222a77c2a789cbb6" providerId="LiveId" clId="{6728C32D-3E59-4743-A701-9E079CC11246}" dt="2024-03-14T07:50:13.162" v="0" actId="478"/>
          <ac:spMkLst>
            <pc:docMk/>
            <pc:sldMk cId="0" sldId="289"/>
            <ac:spMk id="658" creationId="{00000000-0000-0000-0000-000000000000}"/>
          </ac:spMkLst>
        </pc:spChg>
        <pc:spChg chg="del">
          <ac:chgData name="" userId="222a77c2a789cbb6" providerId="LiveId" clId="{6728C32D-3E59-4743-A701-9E079CC11246}" dt="2024-03-14T07:50:13.162" v="0" actId="478"/>
          <ac:spMkLst>
            <pc:docMk/>
            <pc:sldMk cId="0" sldId="289"/>
            <ac:spMk id="659" creationId="{00000000-0000-0000-0000-000000000000}"/>
          </ac:spMkLst>
        </pc:spChg>
      </pc:sldChg>
      <pc:sldChg chg="modSp">
        <pc:chgData name="" userId="222a77c2a789cbb6" providerId="LiveId" clId="{6728C32D-3E59-4743-A701-9E079CC11246}" dt="2024-03-14T08:40:53.211" v="1966" actId="20577"/>
        <pc:sldMkLst>
          <pc:docMk/>
          <pc:sldMk cId="0" sldId="291"/>
        </pc:sldMkLst>
        <pc:spChg chg="mod">
          <ac:chgData name="" userId="222a77c2a789cbb6" providerId="LiveId" clId="{6728C32D-3E59-4743-A701-9E079CC11246}" dt="2024-03-14T08:40:53.211" v="1966" actId="20577"/>
          <ac:spMkLst>
            <pc:docMk/>
            <pc:sldMk cId="0" sldId="291"/>
            <ac:spMk id="14" creationId="{6DE0569A-6EC3-7873-0193-3B572E65682F}"/>
          </ac:spMkLst>
        </pc:spChg>
      </pc:sldChg>
      <pc:sldChg chg="addSp delSp modSp modNotesTx">
        <pc:chgData name="" userId="222a77c2a789cbb6" providerId="LiveId" clId="{6728C32D-3E59-4743-A701-9E079CC11246}" dt="2024-03-14T11:39:00.103" v="4098" actId="207"/>
        <pc:sldMkLst>
          <pc:docMk/>
          <pc:sldMk cId="3987980287" sldId="575"/>
        </pc:sldMkLst>
        <pc:spChg chg="mod">
          <ac:chgData name="" userId="222a77c2a789cbb6" providerId="LiveId" clId="{6728C32D-3E59-4743-A701-9E079CC11246}" dt="2024-03-14T11:39:00.103" v="4098" actId="207"/>
          <ac:spMkLst>
            <pc:docMk/>
            <pc:sldMk cId="3987980287" sldId="575"/>
            <ac:spMk id="17" creationId="{4D64D5EA-B9E7-0E32-F5AC-742518DA7F57}"/>
          </ac:spMkLst>
        </pc:spChg>
        <pc:spChg chg="mod">
          <ac:chgData name="" userId="222a77c2a789cbb6" providerId="LiveId" clId="{6728C32D-3E59-4743-A701-9E079CC11246}" dt="2024-03-14T08:06:38.803" v="650" actId="20577"/>
          <ac:spMkLst>
            <pc:docMk/>
            <pc:sldMk cId="3987980287" sldId="575"/>
            <ac:spMk id="497" creationId="{00000000-0000-0000-0000-000000000000}"/>
          </ac:spMkLst>
        </pc:spChg>
        <pc:spChg chg="mod">
          <ac:chgData name="" userId="222a77c2a789cbb6" providerId="LiveId" clId="{6728C32D-3E59-4743-A701-9E079CC11246}" dt="2024-03-14T08:28:16.348" v="1898" actId="1076"/>
          <ac:spMkLst>
            <pc:docMk/>
            <pc:sldMk cId="3987980287" sldId="575"/>
            <ac:spMk id="500" creationId="{00000000-0000-0000-0000-000000000000}"/>
          </ac:spMkLst>
        </pc:spChg>
        <pc:grpChg chg="add mod">
          <ac:chgData name="" userId="222a77c2a789cbb6" providerId="LiveId" clId="{6728C32D-3E59-4743-A701-9E079CC11246}" dt="2024-03-14T11:31:37.950" v="3989" actId="1076"/>
          <ac:grpSpMkLst>
            <pc:docMk/>
            <pc:sldMk cId="3987980287" sldId="575"/>
            <ac:grpSpMk id="4" creationId="{766AED20-AAE1-4A7A-9ABA-AA294039946C}"/>
          </ac:grpSpMkLst>
        </pc:grpChg>
        <pc:grpChg chg="add mod">
          <ac:chgData name="" userId="222a77c2a789cbb6" providerId="LiveId" clId="{6728C32D-3E59-4743-A701-9E079CC11246}" dt="2024-03-14T11:31:41" v="3990" actId="164"/>
          <ac:grpSpMkLst>
            <pc:docMk/>
            <pc:sldMk cId="3987980287" sldId="575"/>
            <ac:grpSpMk id="5" creationId="{565137D7-D3B1-485C-B433-8E8C6A22AABC}"/>
          </ac:grpSpMkLst>
        </pc:grpChg>
        <pc:grpChg chg="add mod">
          <ac:chgData name="" userId="222a77c2a789cbb6" providerId="LiveId" clId="{6728C32D-3E59-4743-A701-9E079CC11246}" dt="2024-03-14T11:31:50.606" v="3992" actId="1076"/>
          <ac:grpSpMkLst>
            <pc:docMk/>
            <pc:sldMk cId="3987980287" sldId="575"/>
            <ac:grpSpMk id="6" creationId="{82EE2AA8-3D8A-4F71-992D-547607AF459F}"/>
          </ac:grpSpMkLst>
        </pc:grpChg>
        <pc:picChg chg="add mod">
          <ac:chgData name="" userId="222a77c2a789cbb6" providerId="LiveId" clId="{6728C32D-3E59-4743-A701-9E079CC11246}" dt="2024-03-14T11:31:41" v="3990" actId="164"/>
          <ac:picMkLst>
            <pc:docMk/>
            <pc:sldMk cId="3987980287" sldId="575"/>
            <ac:picMk id="2" creationId="{69E5F2A8-798D-4C8E-A3DD-2B5DD30D5375}"/>
          </ac:picMkLst>
        </pc:picChg>
        <pc:picChg chg="add mod">
          <ac:chgData name="" userId="222a77c2a789cbb6" providerId="LiveId" clId="{6728C32D-3E59-4743-A701-9E079CC11246}" dt="2024-03-14T11:32:06.910" v="3997" actId="1076"/>
          <ac:picMkLst>
            <pc:docMk/>
            <pc:sldMk cId="3987980287" sldId="575"/>
            <ac:picMk id="3" creationId="{BF29CAD1-17B6-4D4A-896B-47DD6B559B96}"/>
          </ac:picMkLst>
        </pc:picChg>
        <pc:picChg chg="add del mod">
          <ac:chgData name="" userId="222a77c2a789cbb6" providerId="LiveId" clId="{6728C32D-3E59-4743-A701-9E079CC11246}" dt="2024-03-14T08:25:55.248" v="1853" actId="478"/>
          <ac:picMkLst>
            <pc:docMk/>
            <pc:sldMk cId="3987980287" sldId="575"/>
            <ac:picMk id="4" creationId="{C38A0957-E373-4214-8E59-622BAD30F32A}"/>
          </ac:picMkLst>
        </pc:picChg>
        <pc:picChg chg="add del mod">
          <ac:chgData name="" userId="222a77c2a789cbb6" providerId="LiveId" clId="{6728C32D-3E59-4743-A701-9E079CC11246}" dt="2024-03-14T08:26:37.760" v="1863" actId="478"/>
          <ac:picMkLst>
            <pc:docMk/>
            <pc:sldMk cId="3987980287" sldId="575"/>
            <ac:picMk id="5" creationId="{E254F230-7B68-41AE-AD02-6DF3DD974E24}"/>
          </ac:picMkLst>
        </pc:picChg>
        <pc:picChg chg="add del mod">
          <ac:chgData name="" userId="222a77c2a789cbb6" providerId="LiveId" clId="{6728C32D-3E59-4743-A701-9E079CC11246}" dt="2024-03-14T08:27:03.304" v="1869" actId="478"/>
          <ac:picMkLst>
            <pc:docMk/>
            <pc:sldMk cId="3987980287" sldId="575"/>
            <ac:picMk id="6" creationId="{B69F6EF9-13AB-4EFE-AD51-D0AA1245ED05}"/>
          </ac:picMkLst>
        </pc:picChg>
        <pc:picChg chg="add del mod">
          <ac:chgData name="" userId="222a77c2a789cbb6" providerId="LiveId" clId="{6728C32D-3E59-4743-A701-9E079CC11246}" dt="2024-03-14T08:27:24.261" v="1878" actId="478"/>
          <ac:picMkLst>
            <pc:docMk/>
            <pc:sldMk cId="3987980287" sldId="575"/>
            <ac:picMk id="7" creationId="{42F038C3-7C60-4BEC-BECC-E86D8D802021}"/>
          </ac:picMkLst>
        </pc:picChg>
        <pc:picChg chg="add mod ord">
          <ac:chgData name="" userId="222a77c2a789cbb6" providerId="LiveId" clId="{6728C32D-3E59-4743-A701-9E079CC11246}" dt="2024-03-14T11:31:47.770" v="3991" actId="164"/>
          <ac:picMkLst>
            <pc:docMk/>
            <pc:sldMk cId="3987980287" sldId="575"/>
            <ac:picMk id="8" creationId="{86E897DC-BD0F-48D7-A7E2-A0CA17B28F6D}"/>
          </ac:picMkLst>
        </pc:picChg>
        <pc:picChg chg="add mod">
          <ac:chgData name="" userId="222a77c2a789cbb6" providerId="LiveId" clId="{6728C32D-3E59-4743-A701-9E079CC11246}" dt="2024-03-14T11:31:41" v="3990" actId="164"/>
          <ac:picMkLst>
            <pc:docMk/>
            <pc:sldMk cId="3987980287" sldId="575"/>
            <ac:picMk id="14" creationId="{58AC0C3C-DC5E-432A-BDC1-1EEB6CE10EAC}"/>
          </ac:picMkLst>
        </pc:picChg>
        <pc:picChg chg="add mod">
          <ac:chgData name="" userId="222a77c2a789cbb6" providerId="LiveId" clId="{6728C32D-3E59-4743-A701-9E079CC11246}" dt="2024-03-14T11:32:06.910" v="3997" actId="1076"/>
          <ac:picMkLst>
            <pc:docMk/>
            <pc:sldMk cId="3987980287" sldId="575"/>
            <ac:picMk id="16" creationId="{132AF428-0CF1-4F61-A5B0-96EC76D627E8}"/>
          </ac:picMkLst>
        </pc:picChg>
        <pc:picChg chg="add mod ord">
          <ac:chgData name="" userId="222a77c2a789cbb6" providerId="LiveId" clId="{6728C32D-3E59-4743-A701-9E079CC11246}" dt="2024-03-14T11:31:47.770" v="3991" actId="164"/>
          <ac:picMkLst>
            <pc:docMk/>
            <pc:sldMk cId="3987980287" sldId="575"/>
            <ac:picMk id="18" creationId="{05F4377C-4B7B-42C4-B3CF-FEDAFE99CD58}"/>
          </ac:picMkLst>
        </pc:picChg>
      </pc:sldChg>
      <pc:sldChg chg="addSp delSp modSp modNotesTx">
        <pc:chgData name="" userId="222a77c2a789cbb6" providerId="LiveId" clId="{6728C32D-3E59-4743-A701-9E079CC11246}" dt="2024-03-14T11:34:24.438" v="4089" actId="207"/>
        <pc:sldMkLst>
          <pc:docMk/>
          <pc:sldMk cId="158297802" sldId="576"/>
        </pc:sldMkLst>
        <pc:spChg chg="mod">
          <ac:chgData name="" userId="222a77c2a789cbb6" providerId="LiveId" clId="{6728C32D-3E59-4743-A701-9E079CC11246}" dt="2024-03-14T11:34:24.438" v="4089" actId="207"/>
          <ac:spMkLst>
            <pc:docMk/>
            <pc:sldMk cId="158297802" sldId="576"/>
            <ac:spMk id="17" creationId="{4D64D5EA-B9E7-0E32-F5AC-742518DA7F57}"/>
          </ac:spMkLst>
        </pc:spChg>
        <pc:spChg chg="add mod">
          <ac:chgData name="" userId="222a77c2a789cbb6" providerId="LiveId" clId="{6728C32D-3E59-4743-A701-9E079CC11246}" dt="2024-03-14T09:50:56.668" v="2065" actId="1076"/>
          <ac:spMkLst>
            <pc:docMk/>
            <pc:sldMk cId="158297802" sldId="576"/>
            <ac:spMk id="20" creationId="{930938D7-1F01-4C7B-94AE-E5C45818AAC5}"/>
          </ac:spMkLst>
        </pc:spChg>
        <pc:spChg chg="mod">
          <ac:chgData name="" userId="222a77c2a789cbb6" providerId="LiveId" clId="{6728C32D-3E59-4743-A701-9E079CC11246}" dt="2024-03-14T09:51:54.186" v="2231"/>
          <ac:spMkLst>
            <pc:docMk/>
            <pc:sldMk cId="158297802" sldId="576"/>
            <ac:spMk id="500" creationId="{00000000-0000-0000-0000-000000000000}"/>
          </ac:spMkLst>
        </pc:spChg>
        <pc:grpChg chg="add del mod">
          <ac:chgData name="" userId="222a77c2a789cbb6" providerId="LiveId" clId="{6728C32D-3E59-4743-A701-9E079CC11246}" dt="2024-03-14T09:49:06.144" v="2039" actId="478"/>
          <ac:grpSpMkLst>
            <pc:docMk/>
            <pc:sldMk cId="158297802" sldId="576"/>
            <ac:grpSpMk id="4" creationId="{3798B1E4-D250-43C7-B432-2E90AD9715B2}"/>
          </ac:grpSpMkLst>
        </pc:grpChg>
        <pc:picChg chg="add mod topLvl modCrop">
          <ac:chgData name="" userId="222a77c2a789cbb6" providerId="LiveId" clId="{6728C32D-3E59-4743-A701-9E079CC11246}" dt="2024-03-14T09:50:58.586" v="2066" actId="1076"/>
          <ac:picMkLst>
            <pc:docMk/>
            <pc:sldMk cId="158297802" sldId="576"/>
            <ac:picMk id="3" creationId="{BC2911C9-4F04-490B-9D27-DA4998126D58}"/>
          </ac:picMkLst>
        </pc:picChg>
        <pc:picChg chg="add mod modCrop">
          <ac:chgData name="" userId="222a77c2a789cbb6" providerId="LiveId" clId="{6728C32D-3E59-4743-A701-9E079CC11246}" dt="2024-03-14T09:50:56.668" v="2065" actId="1076"/>
          <ac:picMkLst>
            <pc:docMk/>
            <pc:sldMk cId="158297802" sldId="576"/>
            <ac:picMk id="5" creationId="{C5C5305F-5E06-475C-9181-9FA88E018897}"/>
          </ac:picMkLst>
        </pc:picChg>
        <pc:picChg chg="add del mod">
          <ac:chgData name="" userId="222a77c2a789cbb6" providerId="LiveId" clId="{6728C32D-3E59-4743-A701-9E079CC11246}" dt="2024-03-14T09:50:28.311" v="2052" actId="478"/>
          <ac:picMkLst>
            <pc:docMk/>
            <pc:sldMk cId="158297802" sldId="576"/>
            <ac:picMk id="6" creationId="{09FFA57F-A677-4E3E-A5A0-BB53A3258A33}"/>
          </ac:picMkLst>
        </pc:picChg>
        <pc:picChg chg="add del mod">
          <ac:chgData name="" userId="222a77c2a789cbb6" providerId="LiveId" clId="{6728C32D-3E59-4743-A701-9E079CC11246}" dt="2024-03-14T09:51:03.763" v="2068" actId="478"/>
          <ac:picMkLst>
            <pc:docMk/>
            <pc:sldMk cId="158297802" sldId="576"/>
            <ac:picMk id="7" creationId="{99D9C3AF-E97F-4513-A5BB-CBDAF3CBA258}"/>
          </ac:picMkLst>
        </pc:picChg>
        <pc:picChg chg="add mod modCrop">
          <ac:chgData name="" userId="222a77c2a789cbb6" providerId="LiveId" clId="{6728C32D-3E59-4743-A701-9E079CC11246}" dt="2024-03-14T09:51:20.894" v="2074" actId="732"/>
          <ac:picMkLst>
            <pc:docMk/>
            <pc:sldMk cId="158297802" sldId="576"/>
            <ac:picMk id="8" creationId="{E854CEEF-9F4F-40A7-AAFC-AC6B564C59C2}"/>
          </ac:picMkLst>
        </pc:picChg>
        <pc:picChg chg="add del mod ord topLvl">
          <ac:chgData name="" userId="222a77c2a789cbb6" providerId="LiveId" clId="{6728C32D-3E59-4743-A701-9E079CC11246}" dt="2024-03-14T09:49:06.144" v="2039" actId="478"/>
          <ac:picMkLst>
            <pc:docMk/>
            <pc:sldMk cId="158297802" sldId="576"/>
            <ac:picMk id="16" creationId="{C3AEBD26-EEB3-458A-8D0D-9A47880989F4}"/>
          </ac:picMkLst>
        </pc:picChg>
        <pc:picChg chg="add del mod ord">
          <ac:chgData name="" userId="222a77c2a789cbb6" providerId="LiveId" clId="{6728C32D-3E59-4743-A701-9E079CC11246}" dt="2024-03-14T09:50:20.863" v="2048" actId="478"/>
          <ac:picMkLst>
            <pc:docMk/>
            <pc:sldMk cId="158297802" sldId="576"/>
            <ac:picMk id="18" creationId="{43E52921-28B8-4883-B669-4C3B2BD8D37E}"/>
          </ac:picMkLst>
        </pc:picChg>
      </pc:sldChg>
      <pc:sldChg chg="modSp modNotesTx">
        <pc:chgData name="" userId="222a77c2a789cbb6" providerId="LiveId" clId="{6728C32D-3E59-4743-A701-9E079CC11246}" dt="2024-03-15T03:42:43.567" v="4099" actId="20577"/>
        <pc:sldMkLst>
          <pc:docMk/>
          <pc:sldMk cId="1394301442" sldId="577"/>
        </pc:sldMkLst>
        <pc:spChg chg="mod">
          <ac:chgData name="" userId="222a77c2a789cbb6" providerId="LiveId" clId="{6728C32D-3E59-4743-A701-9E079CC11246}" dt="2024-03-15T03:42:43.567" v="4099" actId="20577"/>
          <ac:spMkLst>
            <pc:docMk/>
            <pc:sldMk cId="1394301442" sldId="577"/>
            <ac:spMk id="7" creationId="{AD40A4A2-F187-380E-4260-F57EF8C9E3F4}"/>
          </ac:spMkLst>
        </pc:spChg>
      </pc:sldChg>
      <pc:sldChg chg="modNotesTx">
        <pc:chgData name="" userId="222a77c2a789cbb6" providerId="LiveId" clId="{6728C32D-3E59-4743-A701-9E079CC11246}" dt="2024-03-14T08:01:55.907" v="10" actId="20577"/>
        <pc:sldMkLst>
          <pc:docMk/>
          <pc:sldMk cId="3415026985" sldId="578"/>
        </pc:sldMkLst>
      </pc:sldChg>
      <pc:sldChg chg="modNotesTx">
        <pc:chgData name="" userId="222a77c2a789cbb6" providerId="LiveId" clId="{6728C32D-3E59-4743-A701-9E079CC11246}" dt="2024-03-14T08:01:58.269" v="11" actId="20577"/>
        <pc:sldMkLst>
          <pc:docMk/>
          <pc:sldMk cId="608639711" sldId="579"/>
        </pc:sldMkLst>
      </pc:sldChg>
    </pc:docChg>
  </pc:docChgLst>
  <pc:docChgLst>
    <pc:chgData name="A M" userId="222a77c2a789cbb6" providerId="LiveId" clId="{7E4F1C8A-49A2-401E-A03E-56568D5F2009}"/>
    <pc:docChg chg="undo redo custSel addSld delSld modSld sldOrd">
      <pc:chgData name="A M" userId="222a77c2a789cbb6" providerId="LiveId" clId="{7E4F1C8A-49A2-401E-A03E-56568D5F2009}" dt="2024-03-14T17:20:05.294" v="23525" actId="20577"/>
      <pc:docMkLst>
        <pc:docMk/>
      </pc:docMkLst>
      <pc:sldChg chg="modSp add mod setBg">
        <pc:chgData name="A M" userId="222a77c2a789cbb6" providerId="LiveId" clId="{7E4F1C8A-49A2-401E-A03E-56568D5F2009}" dt="2024-03-13T14:01:07.683" v="12965" actId="20577"/>
        <pc:sldMkLst>
          <pc:docMk/>
          <pc:sldMk cId="0" sldId="266"/>
        </pc:sldMkLst>
        <pc:spChg chg="mod">
          <ac:chgData name="A M" userId="222a77c2a789cbb6" providerId="LiveId" clId="{7E4F1C8A-49A2-401E-A03E-56568D5F2009}" dt="2024-03-13T06:37:08.623" v="397" actId="1076"/>
          <ac:spMkLst>
            <pc:docMk/>
            <pc:sldMk cId="0" sldId="266"/>
            <ac:spMk id="215" creationId="{00000000-0000-0000-0000-000000000000}"/>
          </ac:spMkLst>
        </pc:spChg>
        <pc:spChg chg="mod">
          <ac:chgData name="A M" userId="222a77c2a789cbb6" providerId="LiveId" clId="{7E4F1C8A-49A2-401E-A03E-56568D5F2009}" dt="2024-03-13T06:37:11.214" v="398" actId="1076"/>
          <ac:spMkLst>
            <pc:docMk/>
            <pc:sldMk cId="0" sldId="266"/>
            <ac:spMk id="216" creationId="{00000000-0000-0000-0000-000000000000}"/>
          </ac:spMkLst>
        </pc:spChg>
        <pc:spChg chg="mod">
          <ac:chgData name="A M" userId="222a77c2a789cbb6" providerId="LiveId" clId="{7E4F1C8A-49A2-401E-A03E-56568D5F2009}" dt="2024-03-13T06:36:58.276" v="394" actId="14100"/>
          <ac:spMkLst>
            <pc:docMk/>
            <pc:sldMk cId="0" sldId="266"/>
            <ac:spMk id="217" creationId="{00000000-0000-0000-0000-000000000000}"/>
          </ac:spMkLst>
        </pc:spChg>
        <pc:spChg chg="mod">
          <ac:chgData name="A M" userId="222a77c2a789cbb6" providerId="LiveId" clId="{7E4F1C8A-49A2-401E-A03E-56568D5F2009}" dt="2024-03-13T14:01:07.683" v="12965" actId="20577"/>
          <ac:spMkLst>
            <pc:docMk/>
            <pc:sldMk cId="0" sldId="266"/>
            <ac:spMk id="219" creationId="{00000000-0000-0000-0000-000000000000}"/>
          </ac:spMkLst>
        </pc:spChg>
      </pc:sldChg>
      <pc:sldChg chg="addSp delSp modSp add mod setBg">
        <pc:chgData name="A M" userId="222a77c2a789cbb6" providerId="LiveId" clId="{7E4F1C8A-49A2-401E-A03E-56568D5F2009}" dt="2024-03-13T16:53:26.286" v="15778" actId="1076"/>
        <pc:sldMkLst>
          <pc:docMk/>
          <pc:sldMk cId="0" sldId="271"/>
        </pc:sldMkLst>
        <pc:spChg chg="mod">
          <ac:chgData name="A M" userId="222a77c2a789cbb6" providerId="LiveId" clId="{7E4F1C8A-49A2-401E-A03E-56568D5F2009}" dt="2024-03-13T06:39:37.326" v="612" actId="478"/>
          <ac:spMkLst>
            <pc:docMk/>
            <pc:sldMk cId="0" sldId="271"/>
            <ac:spMk id="239" creationId="{00000000-0000-0000-0000-000000000000}"/>
          </ac:spMkLst>
        </pc:spChg>
        <pc:spChg chg="add del mod">
          <ac:chgData name="A M" userId="222a77c2a789cbb6" providerId="LiveId" clId="{7E4F1C8A-49A2-401E-A03E-56568D5F2009}" dt="2024-03-13T06:45:32.810" v="1226"/>
          <ac:spMkLst>
            <pc:docMk/>
            <pc:sldMk cId="0" sldId="271"/>
            <ac:spMk id="240" creationId="{00000000-0000-0000-0000-000000000000}"/>
          </ac:spMkLst>
        </pc:spChg>
        <pc:spChg chg="mod">
          <ac:chgData name="A M" userId="222a77c2a789cbb6" providerId="LiveId" clId="{7E4F1C8A-49A2-401E-A03E-56568D5F2009}" dt="2024-03-13T06:39:28.262" v="608" actId="403"/>
          <ac:spMkLst>
            <pc:docMk/>
            <pc:sldMk cId="0" sldId="271"/>
            <ac:spMk id="247" creationId="{00000000-0000-0000-0000-000000000000}"/>
          </ac:spMkLst>
        </pc:spChg>
        <pc:spChg chg="mod">
          <ac:chgData name="A M" userId="222a77c2a789cbb6" providerId="LiveId" clId="{7E4F1C8A-49A2-401E-A03E-56568D5F2009}" dt="2024-03-13T06:47:04.519" v="1372"/>
          <ac:spMkLst>
            <pc:docMk/>
            <pc:sldMk cId="0" sldId="271"/>
            <ac:spMk id="248" creationId="{00000000-0000-0000-0000-000000000000}"/>
          </ac:spMkLst>
        </pc:spChg>
        <pc:spChg chg="mod">
          <ac:chgData name="A M" userId="222a77c2a789cbb6" providerId="LiveId" clId="{7E4F1C8A-49A2-401E-A03E-56568D5F2009}" dt="2024-03-13T06:39:51.023" v="688" actId="403"/>
          <ac:spMkLst>
            <pc:docMk/>
            <pc:sldMk cId="0" sldId="271"/>
            <ac:spMk id="255" creationId="{00000000-0000-0000-0000-000000000000}"/>
          </ac:spMkLst>
        </pc:spChg>
        <pc:spChg chg="mod">
          <ac:chgData name="A M" userId="222a77c2a789cbb6" providerId="LiveId" clId="{7E4F1C8A-49A2-401E-A03E-56568D5F2009}" dt="2024-03-13T06:47:18.060" v="1420" actId="20577"/>
          <ac:spMkLst>
            <pc:docMk/>
            <pc:sldMk cId="0" sldId="271"/>
            <ac:spMk id="256" creationId="{00000000-0000-0000-0000-000000000000}"/>
          </ac:spMkLst>
        </pc:spChg>
        <pc:spChg chg="mod">
          <ac:chgData name="A M" userId="222a77c2a789cbb6" providerId="LiveId" clId="{7E4F1C8A-49A2-401E-A03E-56568D5F2009}" dt="2024-03-13T07:25:52.378" v="1541" actId="20577"/>
          <ac:spMkLst>
            <pc:docMk/>
            <pc:sldMk cId="0" sldId="271"/>
            <ac:spMk id="262" creationId="{00000000-0000-0000-0000-000000000000}"/>
          </ac:spMkLst>
        </pc:spChg>
        <pc:spChg chg="add del mod">
          <ac:chgData name="A M" userId="222a77c2a789cbb6" providerId="LiveId" clId="{7E4F1C8A-49A2-401E-A03E-56568D5F2009}" dt="2024-03-13T06:44:13.866" v="1007"/>
          <ac:spMkLst>
            <pc:docMk/>
            <pc:sldMk cId="0" sldId="271"/>
            <ac:spMk id="263" creationId="{00000000-0000-0000-0000-000000000000}"/>
          </ac:spMkLst>
        </pc:spChg>
        <pc:spChg chg="mod">
          <ac:chgData name="A M" userId="222a77c2a789cbb6" providerId="LiveId" clId="{7E4F1C8A-49A2-401E-A03E-56568D5F2009}" dt="2024-03-13T06:39:04.209" v="489" actId="6549"/>
          <ac:spMkLst>
            <pc:docMk/>
            <pc:sldMk cId="0" sldId="271"/>
            <ac:spMk id="270" creationId="{00000000-0000-0000-0000-000000000000}"/>
          </ac:spMkLst>
        </pc:spChg>
        <pc:grpChg chg="add del">
          <ac:chgData name="A M" userId="222a77c2a789cbb6" providerId="LiveId" clId="{7E4F1C8A-49A2-401E-A03E-56568D5F2009}" dt="2024-03-13T06:39:37.326" v="612" actId="478"/>
          <ac:grpSpMkLst>
            <pc:docMk/>
            <pc:sldMk cId="0" sldId="271"/>
            <ac:grpSpMk id="241" creationId="{00000000-0000-0000-0000-000000000000}"/>
          </ac:grpSpMkLst>
        </pc:grpChg>
        <pc:grpChg chg="add del">
          <ac:chgData name="A M" userId="222a77c2a789cbb6" providerId="LiveId" clId="{7E4F1C8A-49A2-401E-A03E-56568D5F2009}" dt="2024-03-13T06:39:36.883" v="611" actId="478"/>
          <ac:grpSpMkLst>
            <pc:docMk/>
            <pc:sldMk cId="0" sldId="271"/>
            <ac:grpSpMk id="264" creationId="{00000000-0000-0000-0000-000000000000}"/>
          </ac:grpSpMkLst>
        </pc:grpChg>
        <pc:picChg chg="mod">
          <ac:chgData name="A M" userId="222a77c2a789cbb6" providerId="LiveId" clId="{7E4F1C8A-49A2-401E-A03E-56568D5F2009}" dt="2024-03-13T16:53:26.286" v="15778" actId="1076"/>
          <ac:picMkLst>
            <pc:docMk/>
            <pc:sldMk cId="0" sldId="271"/>
            <ac:picMk id="243" creationId="{00000000-0000-0000-0000-000000000000}"/>
          </ac:picMkLst>
        </pc:picChg>
      </pc:sldChg>
      <pc:sldChg chg="addSp delSp modSp add mod">
        <pc:chgData name="A M" userId="222a77c2a789cbb6" providerId="LiveId" clId="{7E4F1C8A-49A2-401E-A03E-56568D5F2009}" dt="2024-03-14T15:18:18.982" v="16972" actId="20577"/>
        <pc:sldMkLst>
          <pc:docMk/>
          <pc:sldMk cId="0" sldId="280"/>
        </pc:sldMkLst>
        <pc:spChg chg="add del mod">
          <ac:chgData name="A M" userId="222a77c2a789cbb6" providerId="LiveId" clId="{7E4F1C8A-49A2-401E-A03E-56568D5F2009}" dt="2024-03-13T11:35:30.452" v="8321" actId="478"/>
          <ac:spMkLst>
            <pc:docMk/>
            <pc:sldMk cId="0" sldId="280"/>
            <ac:spMk id="16" creationId="{C81837AF-1F0C-1550-60E5-89A8E7BF3D32}"/>
          </ac:spMkLst>
        </pc:spChg>
        <pc:spChg chg="add mod">
          <ac:chgData name="A M" userId="222a77c2a789cbb6" providerId="LiveId" clId="{7E4F1C8A-49A2-401E-A03E-56568D5F2009}" dt="2024-03-14T15:18:18.982" v="16972" actId="20577"/>
          <ac:spMkLst>
            <pc:docMk/>
            <pc:sldMk cId="0" sldId="280"/>
            <ac:spMk id="17" creationId="{4D64D5EA-B9E7-0E32-F5AC-742518DA7F57}"/>
          </ac:spMkLst>
        </pc:spChg>
        <pc:spChg chg="mod">
          <ac:chgData name="A M" userId="222a77c2a789cbb6" providerId="LiveId" clId="{7E4F1C8A-49A2-401E-A03E-56568D5F2009}" dt="2024-03-13T11:29:43.270" v="8093" actId="20577"/>
          <ac:spMkLst>
            <pc:docMk/>
            <pc:sldMk cId="0" sldId="280"/>
            <ac:spMk id="491" creationId="{00000000-0000-0000-0000-000000000000}"/>
          </ac:spMkLst>
        </pc:spChg>
        <pc:spChg chg="mod">
          <ac:chgData name="A M" userId="222a77c2a789cbb6" providerId="LiveId" clId="{7E4F1C8A-49A2-401E-A03E-56568D5F2009}" dt="2024-03-13T11:30:00.955" v="8145"/>
          <ac:spMkLst>
            <pc:docMk/>
            <pc:sldMk cId="0" sldId="280"/>
            <ac:spMk id="493" creationId="{00000000-0000-0000-0000-000000000000}"/>
          </ac:spMkLst>
        </pc:spChg>
        <pc:spChg chg="mod">
          <ac:chgData name="A M" userId="222a77c2a789cbb6" providerId="LiveId" clId="{7E4F1C8A-49A2-401E-A03E-56568D5F2009}" dt="2024-03-13T11:33:32.246" v="8260"/>
          <ac:spMkLst>
            <pc:docMk/>
            <pc:sldMk cId="0" sldId="280"/>
            <ac:spMk id="495" creationId="{00000000-0000-0000-0000-000000000000}"/>
          </ac:spMkLst>
        </pc:spChg>
        <pc:spChg chg="mod">
          <ac:chgData name="A M" userId="222a77c2a789cbb6" providerId="LiveId" clId="{7E4F1C8A-49A2-401E-A03E-56568D5F2009}" dt="2024-03-13T10:27:41.664" v="5249"/>
          <ac:spMkLst>
            <pc:docMk/>
            <pc:sldMk cId="0" sldId="280"/>
            <ac:spMk id="496" creationId="{00000000-0000-0000-0000-000000000000}"/>
          </ac:spMkLst>
        </pc:spChg>
        <pc:spChg chg="mod">
          <ac:chgData name="A M" userId="222a77c2a789cbb6" providerId="LiveId" clId="{7E4F1C8A-49A2-401E-A03E-56568D5F2009}" dt="2024-03-13T10:27:57.819" v="5391"/>
          <ac:spMkLst>
            <pc:docMk/>
            <pc:sldMk cId="0" sldId="280"/>
            <ac:spMk id="497" creationId="{00000000-0000-0000-0000-000000000000}"/>
          </ac:spMkLst>
        </pc:spChg>
        <pc:spChg chg="del mod">
          <ac:chgData name="A M" userId="222a77c2a789cbb6" providerId="LiveId" clId="{7E4F1C8A-49A2-401E-A03E-56568D5F2009}" dt="2024-03-13T11:35:25.670" v="8319" actId="478"/>
          <ac:spMkLst>
            <pc:docMk/>
            <pc:sldMk cId="0" sldId="280"/>
            <ac:spMk id="499" creationId="{00000000-0000-0000-0000-000000000000}"/>
          </ac:spMkLst>
        </pc:spChg>
        <pc:spChg chg="mod">
          <ac:chgData name="A M" userId="222a77c2a789cbb6" providerId="LiveId" clId="{7E4F1C8A-49A2-401E-A03E-56568D5F2009}" dt="2024-03-13T13:42:46.769" v="11342" actId="1076"/>
          <ac:spMkLst>
            <pc:docMk/>
            <pc:sldMk cId="0" sldId="280"/>
            <ac:spMk id="500" creationId="{00000000-0000-0000-0000-000000000000}"/>
          </ac:spMkLst>
        </pc:spChg>
        <pc:picChg chg="add del mod">
          <ac:chgData name="A M" userId="222a77c2a789cbb6" providerId="LiveId" clId="{7E4F1C8A-49A2-401E-A03E-56568D5F2009}" dt="2024-03-13T11:25:58.957" v="7820" actId="478"/>
          <ac:picMkLst>
            <pc:docMk/>
            <pc:sldMk cId="0" sldId="280"/>
            <ac:picMk id="3" creationId="{C447B388-2D84-F85F-FED2-5E12DBECE8AA}"/>
          </ac:picMkLst>
        </pc:picChg>
        <pc:picChg chg="add del mod">
          <ac:chgData name="A M" userId="222a77c2a789cbb6" providerId="LiveId" clId="{7E4F1C8A-49A2-401E-A03E-56568D5F2009}" dt="2024-03-13T11:26:40.653" v="7829" actId="478"/>
          <ac:picMkLst>
            <pc:docMk/>
            <pc:sldMk cId="0" sldId="280"/>
            <ac:picMk id="5" creationId="{AA193846-6BDF-F2DD-5A3F-684F3A5AEC75}"/>
          </ac:picMkLst>
        </pc:picChg>
        <pc:picChg chg="add mod ord">
          <ac:chgData name="A M" userId="222a77c2a789cbb6" providerId="LiveId" clId="{7E4F1C8A-49A2-401E-A03E-56568D5F2009}" dt="2024-03-13T11:27:19.585" v="7845" actId="1076"/>
          <ac:picMkLst>
            <pc:docMk/>
            <pc:sldMk cId="0" sldId="280"/>
            <ac:picMk id="7" creationId="{92F9F266-C693-8BD3-C778-F5C96743497E}"/>
          </ac:picMkLst>
        </pc:picChg>
        <pc:picChg chg="add mod ord">
          <ac:chgData name="A M" userId="222a77c2a789cbb6" providerId="LiveId" clId="{7E4F1C8A-49A2-401E-A03E-56568D5F2009}" dt="2024-03-13T11:28:28.910" v="7930" actId="1076"/>
          <ac:picMkLst>
            <pc:docMk/>
            <pc:sldMk cId="0" sldId="280"/>
            <ac:picMk id="9" creationId="{19805FBD-953F-1FDA-5BE5-992CDD60B81B}"/>
          </ac:picMkLst>
        </pc:picChg>
        <pc:picChg chg="add del mod">
          <ac:chgData name="A M" userId="222a77c2a789cbb6" providerId="LiveId" clId="{7E4F1C8A-49A2-401E-A03E-56568D5F2009}" dt="2024-03-13T11:32:33.562" v="8150" actId="478"/>
          <ac:picMkLst>
            <pc:docMk/>
            <pc:sldMk cId="0" sldId="280"/>
            <ac:picMk id="11" creationId="{EB17AD88-A1CC-17E0-5C98-C041A94AA8AE}"/>
          </ac:picMkLst>
        </pc:picChg>
        <pc:picChg chg="add del mod">
          <ac:chgData name="A M" userId="222a77c2a789cbb6" providerId="LiveId" clId="{7E4F1C8A-49A2-401E-A03E-56568D5F2009}" dt="2024-03-13T11:32:49.455" v="8157" actId="478"/>
          <ac:picMkLst>
            <pc:docMk/>
            <pc:sldMk cId="0" sldId="280"/>
            <ac:picMk id="13" creationId="{BB701CAC-92FB-AB71-DBBD-4E314E041EEA}"/>
          </ac:picMkLst>
        </pc:picChg>
        <pc:picChg chg="add mod ord">
          <ac:chgData name="A M" userId="222a77c2a789cbb6" providerId="LiveId" clId="{7E4F1C8A-49A2-401E-A03E-56568D5F2009}" dt="2024-03-13T11:33:15.200" v="8165" actId="167"/>
          <ac:picMkLst>
            <pc:docMk/>
            <pc:sldMk cId="0" sldId="280"/>
            <ac:picMk id="15" creationId="{ECE92027-DE5A-E952-94F9-7B8350689631}"/>
          </ac:picMkLst>
        </pc:picChg>
        <pc:picChg chg="del">
          <ac:chgData name="A M" userId="222a77c2a789cbb6" providerId="LiveId" clId="{7E4F1C8A-49A2-401E-A03E-56568D5F2009}" dt="2024-03-13T11:27:04.005" v="7836" actId="478"/>
          <ac:picMkLst>
            <pc:docMk/>
            <pc:sldMk cId="0" sldId="280"/>
            <ac:picMk id="483" creationId="{00000000-0000-0000-0000-000000000000}"/>
          </ac:picMkLst>
        </pc:picChg>
        <pc:picChg chg="del mod">
          <ac:chgData name="A M" userId="222a77c2a789cbb6" providerId="LiveId" clId="{7E4F1C8A-49A2-401E-A03E-56568D5F2009}" dt="2024-03-13T11:26:39.850" v="7828" actId="478"/>
          <ac:picMkLst>
            <pc:docMk/>
            <pc:sldMk cId="0" sldId="280"/>
            <ac:picMk id="484" creationId="{00000000-0000-0000-0000-000000000000}"/>
          </ac:picMkLst>
        </pc:picChg>
        <pc:picChg chg="del">
          <ac:chgData name="A M" userId="222a77c2a789cbb6" providerId="LiveId" clId="{7E4F1C8A-49A2-401E-A03E-56568D5F2009}" dt="2024-03-13T11:33:13.288" v="8164" actId="478"/>
          <ac:picMkLst>
            <pc:docMk/>
            <pc:sldMk cId="0" sldId="280"/>
            <ac:picMk id="485" creationId="{00000000-0000-0000-0000-000000000000}"/>
          </ac:picMkLst>
        </pc:picChg>
      </pc:sldChg>
      <pc:sldChg chg="addSp delSp modSp add mod">
        <pc:chgData name="A M" userId="222a77c2a789cbb6" providerId="LiveId" clId="{7E4F1C8A-49A2-401E-A03E-56568D5F2009}" dt="2024-03-14T15:40:33.397" v="17906" actId="478"/>
        <pc:sldMkLst>
          <pc:docMk/>
          <pc:sldMk cId="0" sldId="281"/>
        </pc:sldMkLst>
        <pc:spChg chg="add mod">
          <ac:chgData name="A M" userId="222a77c2a789cbb6" providerId="LiveId" clId="{7E4F1C8A-49A2-401E-A03E-56568D5F2009}" dt="2024-03-14T15:26:05.855" v="16995" actId="20577"/>
          <ac:spMkLst>
            <pc:docMk/>
            <pc:sldMk cId="0" sldId="281"/>
            <ac:spMk id="2" creationId="{0BF7F9BE-13E0-2CD5-2589-62DA42DE2142}"/>
          </ac:spMkLst>
        </pc:spChg>
        <pc:spChg chg="add del mod">
          <ac:chgData name="A M" userId="222a77c2a789cbb6" providerId="LiveId" clId="{7E4F1C8A-49A2-401E-A03E-56568D5F2009}" dt="2024-03-14T15:40:33.397" v="17906" actId="478"/>
          <ac:spMkLst>
            <pc:docMk/>
            <pc:sldMk cId="0" sldId="281"/>
            <ac:spMk id="3" creationId="{40A9E164-55F2-AF03-CA91-2E1FBD298FF7}"/>
          </ac:spMkLst>
        </pc:spChg>
        <pc:spChg chg="mod">
          <ac:chgData name="A M" userId="222a77c2a789cbb6" providerId="LiveId" clId="{7E4F1C8A-49A2-401E-A03E-56568D5F2009}" dt="2024-03-13T16:11:39.047" v="13886"/>
          <ac:spMkLst>
            <pc:docMk/>
            <pc:sldMk cId="0" sldId="281"/>
            <ac:spMk id="514" creationId="{00000000-0000-0000-0000-000000000000}"/>
          </ac:spMkLst>
        </pc:spChg>
        <pc:spChg chg="mod">
          <ac:chgData name="A M" userId="222a77c2a789cbb6" providerId="LiveId" clId="{7E4F1C8A-49A2-401E-A03E-56568D5F2009}" dt="2024-03-13T16:45:59.795" v="15756" actId="20577"/>
          <ac:spMkLst>
            <pc:docMk/>
            <pc:sldMk cId="0" sldId="281"/>
            <ac:spMk id="516" creationId="{00000000-0000-0000-0000-000000000000}"/>
          </ac:spMkLst>
        </pc:spChg>
        <pc:spChg chg="mod">
          <ac:chgData name="A M" userId="222a77c2a789cbb6" providerId="LiveId" clId="{7E4F1C8A-49A2-401E-A03E-56568D5F2009}" dt="2024-03-13T16:03:08.241" v="13536" actId="20577"/>
          <ac:spMkLst>
            <pc:docMk/>
            <pc:sldMk cId="0" sldId="281"/>
            <ac:spMk id="518" creationId="{00000000-0000-0000-0000-000000000000}"/>
          </ac:spMkLst>
        </pc:spChg>
        <pc:spChg chg="mod">
          <ac:chgData name="A M" userId="222a77c2a789cbb6" providerId="LiveId" clId="{7E4F1C8A-49A2-401E-A03E-56568D5F2009}" dt="2024-03-13T16:11:35.666" v="13872" actId="20577"/>
          <ac:spMkLst>
            <pc:docMk/>
            <pc:sldMk cId="0" sldId="281"/>
            <ac:spMk id="520" creationId="{00000000-0000-0000-0000-000000000000}"/>
          </ac:spMkLst>
        </pc:spChg>
        <pc:spChg chg="mod">
          <ac:chgData name="A M" userId="222a77c2a789cbb6" providerId="LiveId" clId="{7E4F1C8A-49A2-401E-A03E-56568D5F2009}" dt="2024-03-13T13:42:09.867" v="11269"/>
          <ac:spMkLst>
            <pc:docMk/>
            <pc:sldMk cId="0" sldId="281"/>
            <ac:spMk id="521" creationId="{00000000-0000-0000-0000-000000000000}"/>
          </ac:spMkLst>
        </pc:spChg>
        <pc:spChg chg="mod">
          <ac:chgData name="A M" userId="222a77c2a789cbb6" providerId="LiveId" clId="{7E4F1C8A-49A2-401E-A03E-56568D5F2009}" dt="2024-03-13T13:42:26.190" v="11338"/>
          <ac:spMkLst>
            <pc:docMk/>
            <pc:sldMk cId="0" sldId="281"/>
            <ac:spMk id="522" creationId="{00000000-0000-0000-0000-000000000000}"/>
          </ac:spMkLst>
        </pc:spChg>
        <pc:spChg chg="del mod">
          <ac:chgData name="A M" userId="222a77c2a789cbb6" providerId="LiveId" clId="{7E4F1C8A-49A2-401E-A03E-56568D5F2009}" dt="2024-03-13T13:44:07.728" v="11382" actId="478"/>
          <ac:spMkLst>
            <pc:docMk/>
            <pc:sldMk cId="0" sldId="281"/>
            <ac:spMk id="524" creationId="{00000000-0000-0000-0000-000000000000}"/>
          </ac:spMkLst>
        </pc:spChg>
        <pc:spChg chg="mod">
          <ac:chgData name="A M" userId="222a77c2a789cbb6" providerId="LiveId" clId="{7E4F1C8A-49A2-401E-A03E-56568D5F2009}" dt="2024-03-13T13:43:34.837" v="11376"/>
          <ac:spMkLst>
            <pc:docMk/>
            <pc:sldMk cId="0" sldId="281"/>
            <ac:spMk id="525" creationId="{00000000-0000-0000-0000-000000000000}"/>
          </ac:spMkLst>
        </pc:spChg>
        <pc:picChg chg="add del mod">
          <ac:chgData name="A M" userId="222a77c2a789cbb6" providerId="LiveId" clId="{7E4F1C8A-49A2-401E-A03E-56568D5F2009}" dt="2024-03-13T13:54:40.515" v="12684" actId="478"/>
          <ac:picMkLst>
            <pc:docMk/>
            <pc:sldMk cId="0" sldId="281"/>
            <ac:picMk id="4" creationId="{680531CC-51FA-8479-1503-FEA935916B90}"/>
          </ac:picMkLst>
        </pc:picChg>
        <pc:picChg chg="add del mod">
          <ac:chgData name="A M" userId="222a77c2a789cbb6" providerId="LiveId" clId="{7E4F1C8A-49A2-401E-A03E-56568D5F2009}" dt="2024-03-13T14:03:54.309" v="12994" actId="478"/>
          <ac:picMkLst>
            <pc:docMk/>
            <pc:sldMk cId="0" sldId="281"/>
            <ac:picMk id="6" creationId="{9ECAFC5F-5D92-4775-1B92-3A971BC5654D}"/>
          </ac:picMkLst>
        </pc:picChg>
        <pc:picChg chg="add mod ord">
          <ac:chgData name="A M" userId="222a77c2a789cbb6" providerId="LiveId" clId="{7E4F1C8A-49A2-401E-A03E-56568D5F2009}" dt="2024-03-13T14:04:26.836" v="12999" actId="167"/>
          <ac:picMkLst>
            <pc:docMk/>
            <pc:sldMk cId="0" sldId="281"/>
            <ac:picMk id="8" creationId="{B023B5E4-E3AD-A07A-D074-98EF7CF576C1}"/>
          </ac:picMkLst>
        </pc:picChg>
        <pc:picChg chg="add del mod">
          <ac:chgData name="A M" userId="222a77c2a789cbb6" providerId="LiveId" clId="{7E4F1C8A-49A2-401E-A03E-56568D5F2009}" dt="2024-03-13T15:56:21.049" v="13319" actId="478"/>
          <ac:picMkLst>
            <pc:docMk/>
            <pc:sldMk cId="0" sldId="281"/>
            <ac:picMk id="10" creationId="{B07AD6FD-909A-733D-BDA0-0031390B9209}"/>
          </ac:picMkLst>
        </pc:picChg>
        <pc:picChg chg="add del mod">
          <ac:chgData name="A M" userId="222a77c2a789cbb6" providerId="LiveId" clId="{7E4F1C8A-49A2-401E-A03E-56568D5F2009}" dt="2024-03-13T15:58:57.949" v="13326" actId="478"/>
          <ac:picMkLst>
            <pc:docMk/>
            <pc:sldMk cId="0" sldId="281"/>
            <ac:picMk id="12" creationId="{8BF14F51-E890-F60D-A81D-3958D568667F}"/>
          </ac:picMkLst>
        </pc:picChg>
        <pc:picChg chg="add del mod">
          <ac:chgData name="A M" userId="222a77c2a789cbb6" providerId="LiveId" clId="{7E4F1C8A-49A2-401E-A03E-56568D5F2009}" dt="2024-03-13T15:59:20.235" v="13330" actId="478"/>
          <ac:picMkLst>
            <pc:docMk/>
            <pc:sldMk cId="0" sldId="281"/>
            <ac:picMk id="14" creationId="{6A891DDA-02C7-C60D-0FBB-6718F13BDFE5}"/>
          </ac:picMkLst>
        </pc:picChg>
        <pc:picChg chg="add del mod">
          <ac:chgData name="A M" userId="222a77c2a789cbb6" providerId="LiveId" clId="{7E4F1C8A-49A2-401E-A03E-56568D5F2009}" dt="2024-03-13T15:59:37.119" v="13334" actId="478"/>
          <ac:picMkLst>
            <pc:docMk/>
            <pc:sldMk cId="0" sldId="281"/>
            <ac:picMk id="16" creationId="{7D50EF33-B28F-BFE3-20E6-9842E81AB332}"/>
          </ac:picMkLst>
        </pc:picChg>
        <pc:picChg chg="add mod ord">
          <ac:chgData name="A M" userId="222a77c2a789cbb6" providerId="LiveId" clId="{7E4F1C8A-49A2-401E-A03E-56568D5F2009}" dt="2024-03-13T16:00:07.745" v="13345" actId="167"/>
          <ac:picMkLst>
            <pc:docMk/>
            <pc:sldMk cId="0" sldId="281"/>
            <ac:picMk id="18" creationId="{59ACC24A-2B01-55B7-CBC0-E735DA93B7CE}"/>
          </ac:picMkLst>
        </pc:picChg>
        <pc:picChg chg="add mod ord">
          <ac:chgData name="A M" userId="222a77c2a789cbb6" providerId="LiveId" clId="{7E4F1C8A-49A2-401E-A03E-56568D5F2009}" dt="2024-03-13T16:02:51.462" v="13472" actId="167"/>
          <ac:picMkLst>
            <pc:docMk/>
            <pc:sldMk cId="0" sldId="281"/>
            <ac:picMk id="20" creationId="{B06F7AA2-9BEC-69DC-5A38-6A7314A228D5}"/>
          </ac:picMkLst>
        </pc:picChg>
        <pc:picChg chg="add mod ord">
          <ac:chgData name="A M" userId="222a77c2a789cbb6" providerId="LiveId" clId="{7E4F1C8A-49A2-401E-A03E-56568D5F2009}" dt="2024-03-13T16:11:18.975" v="13788" actId="167"/>
          <ac:picMkLst>
            <pc:docMk/>
            <pc:sldMk cId="0" sldId="281"/>
            <ac:picMk id="22" creationId="{F8D326EC-9469-F9AE-9573-A816988179E0}"/>
          </ac:picMkLst>
        </pc:picChg>
        <pc:picChg chg="del">
          <ac:chgData name="A M" userId="222a77c2a789cbb6" providerId="LiveId" clId="{7E4F1C8A-49A2-401E-A03E-56568D5F2009}" dt="2024-03-13T16:11:20.492" v="13789" actId="478"/>
          <ac:picMkLst>
            <pc:docMk/>
            <pc:sldMk cId="0" sldId="281"/>
            <ac:picMk id="505" creationId="{00000000-0000-0000-0000-000000000000}"/>
          </ac:picMkLst>
        </pc:picChg>
        <pc:picChg chg="del">
          <ac:chgData name="A M" userId="222a77c2a789cbb6" providerId="LiveId" clId="{7E4F1C8A-49A2-401E-A03E-56568D5F2009}" dt="2024-03-13T16:02:52.987" v="13473" actId="478"/>
          <ac:picMkLst>
            <pc:docMk/>
            <pc:sldMk cId="0" sldId="281"/>
            <ac:picMk id="506" creationId="{00000000-0000-0000-0000-000000000000}"/>
          </ac:picMkLst>
        </pc:picChg>
        <pc:picChg chg="del">
          <ac:chgData name="A M" userId="222a77c2a789cbb6" providerId="LiveId" clId="{7E4F1C8A-49A2-401E-A03E-56568D5F2009}" dt="2024-03-13T14:04:28.248" v="13000" actId="478"/>
          <ac:picMkLst>
            <pc:docMk/>
            <pc:sldMk cId="0" sldId="281"/>
            <ac:picMk id="511" creationId="{00000000-0000-0000-0000-000000000000}"/>
          </ac:picMkLst>
        </pc:picChg>
        <pc:picChg chg="del">
          <ac:chgData name="A M" userId="222a77c2a789cbb6" providerId="LiveId" clId="{7E4F1C8A-49A2-401E-A03E-56568D5F2009}" dt="2024-03-13T16:00:08.667" v="13346" actId="478"/>
          <ac:picMkLst>
            <pc:docMk/>
            <pc:sldMk cId="0" sldId="281"/>
            <ac:picMk id="512" creationId="{00000000-0000-0000-0000-000000000000}"/>
          </ac:picMkLst>
        </pc:picChg>
      </pc:sldChg>
      <pc:sldChg chg="addSp delSp modSp add mod">
        <pc:chgData name="A M" userId="222a77c2a789cbb6" providerId="LiveId" clId="{7E4F1C8A-49A2-401E-A03E-56568D5F2009}" dt="2024-03-14T15:13:58.992" v="16970" actId="1076"/>
        <pc:sldMkLst>
          <pc:docMk/>
          <pc:sldMk cId="0" sldId="282"/>
        </pc:sldMkLst>
        <pc:spChg chg="add mod">
          <ac:chgData name="A M" userId="222a77c2a789cbb6" providerId="LiveId" clId="{7E4F1C8A-49A2-401E-A03E-56568D5F2009}" dt="2024-03-14T15:13:47.861" v="16964" actId="20577"/>
          <ac:spMkLst>
            <pc:docMk/>
            <pc:sldMk cId="0" sldId="282"/>
            <ac:spMk id="5" creationId="{B580C3AC-3E3D-1D49-92F9-76A5CCF94C6E}"/>
          </ac:spMkLst>
        </pc:spChg>
        <pc:spChg chg="add mod">
          <ac:chgData name="A M" userId="222a77c2a789cbb6" providerId="LiveId" clId="{7E4F1C8A-49A2-401E-A03E-56568D5F2009}" dt="2024-03-14T15:12:55.118" v="16834" actId="1076"/>
          <ac:spMkLst>
            <pc:docMk/>
            <pc:sldMk cId="0" sldId="282"/>
            <ac:spMk id="19" creationId="{1696FD12-1CB0-3D3C-C54F-E1D4F763EC37}"/>
          </ac:spMkLst>
        </pc:spChg>
        <pc:spChg chg="mod">
          <ac:chgData name="A M" userId="222a77c2a789cbb6" providerId="LiveId" clId="{7E4F1C8A-49A2-401E-A03E-56568D5F2009}" dt="2024-03-13T16:16:52.931" v="13936"/>
          <ac:spMkLst>
            <pc:docMk/>
            <pc:sldMk cId="0" sldId="282"/>
            <ac:spMk id="536" creationId="{00000000-0000-0000-0000-000000000000}"/>
          </ac:spMkLst>
        </pc:spChg>
        <pc:spChg chg="mod">
          <ac:chgData name="A M" userId="222a77c2a789cbb6" providerId="LiveId" clId="{7E4F1C8A-49A2-401E-A03E-56568D5F2009}" dt="2024-03-13T16:16:59.297" v="13937"/>
          <ac:spMkLst>
            <pc:docMk/>
            <pc:sldMk cId="0" sldId="282"/>
            <ac:spMk id="537" creationId="{00000000-0000-0000-0000-000000000000}"/>
          </ac:spMkLst>
        </pc:spChg>
        <pc:spChg chg="del">
          <ac:chgData name="A M" userId="222a77c2a789cbb6" providerId="LiveId" clId="{7E4F1C8A-49A2-401E-A03E-56568D5F2009}" dt="2024-03-13T16:17:55.043" v="13983" actId="478"/>
          <ac:spMkLst>
            <pc:docMk/>
            <pc:sldMk cId="0" sldId="282"/>
            <ac:spMk id="539" creationId="{00000000-0000-0000-0000-000000000000}"/>
          </ac:spMkLst>
        </pc:spChg>
        <pc:spChg chg="mod">
          <ac:chgData name="A M" userId="222a77c2a789cbb6" providerId="LiveId" clId="{7E4F1C8A-49A2-401E-A03E-56568D5F2009}" dt="2024-03-13T16:17:49.976" v="13982" actId="1076"/>
          <ac:spMkLst>
            <pc:docMk/>
            <pc:sldMk cId="0" sldId="282"/>
            <ac:spMk id="540" creationId="{00000000-0000-0000-0000-000000000000}"/>
          </ac:spMkLst>
        </pc:spChg>
        <pc:picChg chg="add mod">
          <ac:chgData name="A M" userId="222a77c2a789cbb6" providerId="LiveId" clId="{7E4F1C8A-49A2-401E-A03E-56568D5F2009}" dt="2024-03-13T16:17:07.737" v="13938"/>
          <ac:picMkLst>
            <pc:docMk/>
            <pc:sldMk cId="0" sldId="282"/>
            <ac:picMk id="2" creationId="{4D825FC1-8610-3559-F9CC-02AE2C15B500}"/>
          </ac:picMkLst>
        </pc:picChg>
        <pc:picChg chg="add mod">
          <ac:chgData name="A M" userId="222a77c2a789cbb6" providerId="LiveId" clId="{7E4F1C8A-49A2-401E-A03E-56568D5F2009}" dt="2024-03-14T15:13:55.543" v="16967" actId="1076"/>
          <ac:picMkLst>
            <pc:docMk/>
            <pc:sldMk cId="0" sldId="282"/>
            <ac:picMk id="3" creationId="{06239557-C4FB-BA75-CBF5-A3138BAFA4DF}"/>
          </ac:picMkLst>
        </pc:picChg>
        <pc:picChg chg="add mod">
          <ac:chgData name="A M" userId="222a77c2a789cbb6" providerId="LiveId" clId="{7E4F1C8A-49A2-401E-A03E-56568D5F2009}" dt="2024-03-13T16:17:13.836" v="13941" actId="1076"/>
          <ac:picMkLst>
            <pc:docMk/>
            <pc:sldMk cId="0" sldId="282"/>
            <ac:picMk id="3" creationId="{30F75B4E-4EAB-A31C-B97D-0340E388A2E4}"/>
          </ac:picMkLst>
        </pc:picChg>
        <pc:picChg chg="add mod ord">
          <ac:chgData name="A M" userId="222a77c2a789cbb6" providerId="LiveId" clId="{7E4F1C8A-49A2-401E-A03E-56568D5F2009}" dt="2024-03-13T16:33:17.319" v="15090" actId="1076"/>
          <ac:picMkLst>
            <pc:docMk/>
            <pc:sldMk cId="0" sldId="282"/>
            <ac:picMk id="4" creationId="{22E1EE62-F912-E6F6-8F3D-8C9C934FDC36}"/>
          </ac:picMkLst>
        </pc:picChg>
        <pc:picChg chg="add mod">
          <ac:chgData name="A M" userId="222a77c2a789cbb6" providerId="LiveId" clId="{7E4F1C8A-49A2-401E-A03E-56568D5F2009}" dt="2024-03-13T16:32:59.437" v="15084" actId="1076"/>
          <ac:picMkLst>
            <pc:docMk/>
            <pc:sldMk cId="0" sldId="282"/>
            <ac:picMk id="7" creationId="{7747BAEB-A454-A920-990C-52972A0C3D33}"/>
          </ac:picMkLst>
        </pc:picChg>
        <pc:picChg chg="add mod">
          <ac:chgData name="A M" userId="222a77c2a789cbb6" providerId="LiveId" clId="{7E4F1C8A-49A2-401E-A03E-56568D5F2009}" dt="2024-03-14T15:13:58.992" v="16970" actId="1076"/>
          <ac:picMkLst>
            <pc:docMk/>
            <pc:sldMk cId="0" sldId="282"/>
            <ac:picMk id="9" creationId="{0D96A9DB-D55C-48EB-F36E-BB1713B4A1FB}"/>
          </ac:picMkLst>
        </pc:picChg>
        <pc:picChg chg="add del mod">
          <ac:chgData name="A M" userId="222a77c2a789cbb6" providerId="LiveId" clId="{7E4F1C8A-49A2-401E-A03E-56568D5F2009}" dt="2024-03-13T16:31:27.427" v="15061" actId="478"/>
          <ac:picMkLst>
            <pc:docMk/>
            <pc:sldMk cId="0" sldId="282"/>
            <ac:picMk id="11" creationId="{6D81DDC5-EDAD-0741-7479-6DB515BC0CB9}"/>
          </ac:picMkLst>
        </pc:picChg>
        <pc:picChg chg="add mod">
          <ac:chgData name="A M" userId="222a77c2a789cbb6" providerId="LiveId" clId="{7E4F1C8A-49A2-401E-A03E-56568D5F2009}" dt="2024-03-13T16:33:17.319" v="15090" actId="1076"/>
          <ac:picMkLst>
            <pc:docMk/>
            <pc:sldMk cId="0" sldId="282"/>
            <ac:picMk id="13" creationId="{10E14311-7986-E343-2DFE-3579F9C830D9}"/>
          </ac:picMkLst>
        </pc:picChg>
        <pc:picChg chg="add mod">
          <ac:chgData name="A M" userId="222a77c2a789cbb6" providerId="LiveId" clId="{7E4F1C8A-49A2-401E-A03E-56568D5F2009}" dt="2024-03-13T16:52:37.139" v="15764" actId="14100"/>
          <ac:picMkLst>
            <pc:docMk/>
            <pc:sldMk cId="0" sldId="282"/>
            <ac:picMk id="14" creationId="{37699BDA-FB26-56BD-6681-F59DEDA7CDDC}"/>
          </ac:picMkLst>
        </pc:picChg>
        <pc:picChg chg="add del mod">
          <ac:chgData name="A M" userId="222a77c2a789cbb6" providerId="LiveId" clId="{7E4F1C8A-49A2-401E-A03E-56568D5F2009}" dt="2024-03-13T16:34:23.478" v="15096" actId="478"/>
          <ac:picMkLst>
            <pc:docMk/>
            <pc:sldMk cId="0" sldId="282"/>
            <ac:picMk id="16" creationId="{8D2FD067-23FC-F5FA-C6C1-7857CF40DD6A}"/>
          </ac:picMkLst>
        </pc:picChg>
        <pc:picChg chg="add mod">
          <ac:chgData name="A M" userId="222a77c2a789cbb6" providerId="LiveId" clId="{7E4F1C8A-49A2-401E-A03E-56568D5F2009}" dt="2024-03-13T16:52:46.544" v="15771" actId="1036"/>
          <ac:picMkLst>
            <pc:docMk/>
            <pc:sldMk cId="0" sldId="282"/>
            <ac:picMk id="18" creationId="{12FD7077-09C7-461B-F2EC-F360A84244AF}"/>
          </ac:picMkLst>
        </pc:picChg>
        <pc:picChg chg="mod">
          <ac:chgData name="A M" userId="222a77c2a789cbb6" providerId="LiveId" clId="{7E4F1C8A-49A2-401E-A03E-56568D5F2009}" dt="2024-03-13T16:32:59.437" v="15084" actId="1076"/>
          <ac:picMkLst>
            <pc:docMk/>
            <pc:sldMk cId="0" sldId="282"/>
            <ac:picMk id="527" creationId="{00000000-0000-0000-0000-000000000000}"/>
          </ac:picMkLst>
        </pc:picChg>
        <pc:picChg chg="del">
          <ac:chgData name="A M" userId="222a77c2a789cbb6" providerId="LiveId" clId="{7E4F1C8A-49A2-401E-A03E-56568D5F2009}" dt="2024-03-13T16:32:56.710" v="15083" actId="478"/>
          <ac:picMkLst>
            <pc:docMk/>
            <pc:sldMk cId="0" sldId="282"/>
            <ac:picMk id="535" creationId="{00000000-0000-0000-0000-000000000000}"/>
          </ac:picMkLst>
        </pc:picChg>
      </pc:sldChg>
      <pc:sldChg chg="addSp delSp modSp add del mod">
        <pc:chgData name="A M" userId="222a77c2a789cbb6" providerId="LiveId" clId="{7E4F1C8A-49A2-401E-A03E-56568D5F2009}" dt="2024-03-13T17:00:25.064" v="16027"/>
        <pc:sldMkLst>
          <pc:docMk/>
          <pc:sldMk cId="0" sldId="284"/>
        </pc:sldMkLst>
        <pc:spChg chg="add mod">
          <ac:chgData name="A M" userId="222a77c2a789cbb6" providerId="LiveId" clId="{7E4F1C8A-49A2-401E-A03E-56568D5F2009}" dt="2024-03-13T16:49:21.175" v="15761" actId="20577"/>
          <ac:spMkLst>
            <pc:docMk/>
            <pc:sldMk cId="0" sldId="284"/>
            <ac:spMk id="8" creationId="{89301F1C-3BEE-8A9A-C55F-E3A64579A565}"/>
          </ac:spMkLst>
        </pc:spChg>
        <pc:spChg chg="mod">
          <ac:chgData name="A M" userId="222a77c2a789cbb6" providerId="LiveId" clId="{7E4F1C8A-49A2-401E-A03E-56568D5F2009}" dt="2024-03-13T10:29:51.834" v="5516"/>
          <ac:spMkLst>
            <pc:docMk/>
            <pc:sldMk cId="0" sldId="284"/>
            <ac:spMk id="566" creationId="{00000000-0000-0000-0000-000000000000}"/>
          </ac:spMkLst>
        </pc:spChg>
        <pc:spChg chg="mod">
          <ac:chgData name="A M" userId="222a77c2a789cbb6" providerId="LiveId" clId="{7E4F1C8A-49A2-401E-A03E-56568D5F2009}" dt="2024-03-13T17:00:25.064" v="16027"/>
          <ac:spMkLst>
            <pc:docMk/>
            <pc:sldMk cId="0" sldId="284"/>
            <ac:spMk id="567" creationId="{00000000-0000-0000-0000-000000000000}"/>
          </ac:spMkLst>
        </pc:spChg>
        <pc:spChg chg="mod">
          <ac:chgData name="A M" userId="222a77c2a789cbb6" providerId="LiveId" clId="{7E4F1C8A-49A2-401E-A03E-56568D5F2009}" dt="2024-03-13T10:49:27.334" v="5764" actId="20577"/>
          <ac:spMkLst>
            <pc:docMk/>
            <pc:sldMk cId="0" sldId="284"/>
            <ac:spMk id="569" creationId="{00000000-0000-0000-0000-000000000000}"/>
          </ac:spMkLst>
        </pc:spChg>
        <pc:spChg chg="mod">
          <ac:chgData name="A M" userId="222a77c2a789cbb6" providerId="LiveId" clId="{7E4F1C8A-49A2-401E-A03E-56568D5F2009}" dt="2024-03-13T13:24:50.146" v="11168" actId="1076"/>
          <ac:spMkLst>
            <pc:docMk/>
            <pc:sldMk cId="0" sldId="284"/>
            <ac:spMk id="570" creationId="{00000000-0000-0000-0000-000000000000}"/>
          </ac:spMkLst>
        </pc:spChg>
        <pc:picChg chg="add del mod">
          <ac:chgData name="A M" userId="222a77c2a789cbb6" providerId="LiveId" clId="{7E4F1C8A-49A2-401E-A03E-56568D5F2009}" dt="2024-03-13T10:45:17.664" v="5737" actId="478"/>
          <ac:picMkLst>
            <pc:docMk/>
            <pc:sldMk cId="0" sldId="284"/>
            <ac:picMk id="3" creationId="{4C31539B-F5FD-2D57-8B67-71586FA1DFA0}"/>
          </ac:picMkLst>
        </pc:picChg>
        <pc:picChg chg="add del mod">
          <ac:chgData name="A M" userId="222a77c2a789cbb6" providerId="LiveId" clId="{7E4F1C8A-49A2-401E-A03E-56568D5F2009}" dt="2024-03-13T10:46:06.423" v="5748" actId="478"/>
          <ac:picMkLst>
            <pc:docMk/>
            <pc:sldMk cId="0" sldId="284"/>
            <ac:picMk id="5" creationId="{7AE71D23-B522-481A-345C-D9B9A090901A}"/>
          </ac:picMkLst>
        </pc:picChg>
        <pc:picChg chg="add mod ord">
          <ac:chgData name="A M" userId="222a77c2a789cbb6" providerId="LiveId" clId="{7E4F1C8A-49A2-401E-A03E-56568D5F2009}" dt="2024-03-13T11:22:43.641" v="7730" actId="167"/>
          <ac:picMkLst>
            <pc:docMk/>
            <pc:sldMk cId="0" sldId="284"/>
            <ac:picMk id="7" creationId="{C1C84F60-EF9F-F221-FDC1-1DA33FEA25A5}"/>
          </ac:picMkLst>
        </pc:picChg>
        <pc:picChg chg="mod ord">
          <ac:chgData name="A M" userId="222a77c2a789cbb6" providerId="LiveId" clId="{7E4F1C8A-49A2-401E-A03E-56568D5F2009}" dt="2024-03-13T11:22:43.641" v="7730" actId="167"/>
          <ac:picMkLst>
            <pc:docMk/>
            <pc:sldMk cId="0" sldId="284"/>
            <ac:picMk id="557" creationId="{00000000-0000-0000-0000-000000000000}"/>
          </ac:picMkLst>
        </pc:picChg>
        <pc:picChg chg="del mod">
          <ac:chgData name="A M" userId="222a77c2a789cbb6" providerId="LiveId" clId="{7E4F1C8A-49A2-401E-A03E-56568D5F2009}" dt="2024-03-13T11:22:00.524" v="7726" actId="478"/>
          <ac:picMkLst>
            <pc:docMk/>
            <pc:sldMk cId="0" sldId="284"/>
            <ac:picMk id="565" creationId="{00000000-0000-0000-0000-000000000000}"/>
          </ac:picMkLst>
        </pc:picChg>
      </pc:sldChg>
      <pc:sldChg chg="delSp modSp add del mod">
        <pc:chgData name="A M" userId="222a77c2a789cbb6" providerId="LiveId" clId="{7E4F1C8A-49A2-401E-A03E-56568D5F2009}" dt="2024-03-14T16:55:23.513" v="21385" actId="47"/>
        <pc:sldMkLst>
          <pc:docMk/>
          <pc:sldMk cId="0" sldId="289"/>
        </pc:sldMkLst>
        <pc:spChg chg="mod">
          <ac:chgData name="A M" userId="222a77c2a789cbb6" providerId="LiveId" clId="{7E4F1C8A-49A2-401E-A03E-56568D5F2009}" dt="2024-03-13T13:35:50.719" v="11171"/>
          <ac:spMkLst>
            <pc:docMk/>
            <pc:sldMk cId="0" sldId="289"/>
            <ac:spMk id="650" creationId="{00000000-0000-0000-0000-000000000000}"/>
          </ac:spMkLst>
        </pc:spChg>
        <pc:spChg chg="mod">
          <ac:chgData name="A M" userId="222a77c2a789cbb6" providerId="LiveId" clId="{7E4F1C8A-49A2-401E-A03E-56568D5F2009}" dt="2024-03-13T13:35:47.938" v="11170"/>
          <ac:spMkLst>
            <pc:docMk/>
            <pc:sldMk cId="0" sldId="289"/>
            <ac:spMk id="651" creationId="{00000000-0000-0000-0000-000000000000}"/>
          </ac:spMkLst>
        </pc:spChg>
        <pc:spChg chg="del">
          <ac:chgData name="A M" userId="222a77c2a789cbb6" providerId="LiveId" clId="{7E4F1C8A-49A2-401E-A03E-56568D5F2009}" dt="2024-03-13T13:35:53.860" v="11172" actId="478"/>
          <ac:spMkLst>
            <pc:docMk/>
            <pc:sldMk cId="0" sldId="289"/>
            <ac:spMk id="653" creationId="{00000000-0000-0000-0000-000000000000}"/>
          </ac:spMkLst>
        </pc:spChg>
        <pc:spChg chg="del">
          <ac:chgData name="A M" userId="222a77c2a789cbb6" providerId="LiveId" clId="{7E4F1C8A-49A2-401E-A03E-56568D5F2009}" dt="2024-03-13T13:35:53.860" v="11172" actId="478"/>
          <ac:spMkLst>
            <pc:docMk/>
            <pc:sldMk cId="0" sldId="289"/>
            <ac:spMk id="654" creationId="{00000000-0000-0000-0000-000000000000}"/>
          </ac:spMkLst>
        </pc:spChg>
        <pc:spChg chg="del">
          <ac:chgData name="A M" userId="222a77c2a789cbb6" providerId="LiveId" clId="{7E4F1C8A-49A2-401E-A03E-56568D5F2009}" dt="2024-03-13T13:35:53.860" v="11172" actId="478"/>
          <ac:spMkLst>
            <pc:docMk/>
            <pc:sldMk cId="0" sldId="289"/>
            <ac:spMk id="655" creationId="{00000000-0000-0000-0000-000000000000}"/>
          </ac:spMkLst>
        </pc:spChg>
        <pc:spChg chg="del">
          <ac:chgData name="A M" userId="222a77c2a789cbb6" providerId="LiveId" clId="{7E4F1C8A-49A2-401E-A03E-56568D5F2009}" dt="2024-03-13T13:35:53.860" v="11172" actId="478"/>
          <ac:spMkLst>
            <pc:docMk/>
            <pc:sldMk cId="0" sldId="289"/>
            <ac:spMk id="656" creationId="{00000000-0000-0000-0000-000000000000}"/>
          </ac:spMkLst>
        </pc:spChg>
        <pc:spChg chg="del">
          <ac:chgData name="A M" userId="222a77c2a789cbb6" providerId="LiveId" clId="{7E4F1C8A-49A2-401E-A03E-56568D5F2009}" dt="2024-03-13T13:35:53.860" v="11172" actId="478"/>
          <ac:spMkLst>
            <pc:docMk/>
            <pc:sldMk cId="0" sldId="289"/>
            <ac:spMk id="657" creationId="{00000000-0000-0000-0000-000000000000}"/>
          </ac:spMkLst>
        </pc:spChg>
        <pc:spChg chg="del">
          <ac:chgData name="A M" userId="222a77c2a789cbb6" providerId="LiveId" clId="{7E4F1C8A-49A2-401E-A03E-56568D5F2009}" dt="2024-03-13T13:35:53.860" v="11172" actId="478"/>
          <ac:spMkLst>
            <pc:docMk/>
            <pc:sldMk cId="0" sldId="289"/>
            <ac:spMk id="658" creationId="{00000000-0000-0000-0000-000000000000}"/>
          </ac:spMkLst>
        </pc:spChg>
        <pc:spChg chg="del">
          <ac:chgData name="A M" userId="222a77c2a789cbb6" providerId="LiveId" clId="{7E4F1C8A-49A2-401E-A03E-56568D5F2009}" dt="2024-03-13T13:35:53.860" v="11172" actId="478"/>
          <ac:spMkLst>
            <pc:docMk/>
            <pc:sldMk cId="0" sldId="289"/>
            <ac:spMk id="659" creationId="{00000000-0000-0000-0000-000000000000}"/>
          </ac:spMkLst>
        </pc:spChg>
      </pc:sldChg>
      <pc:sldChg chg="addSp delSp modSp add mod">
        <pc:chgData name="A M" userId="222a77c2a789cbb6" providerId="LiveId" clId="{7E4F1C8A-49A2-401E-A03E-56568D5F2009}" dt="2024-03-13T13:40:26.914" v="11233" actId="20577"/>
        <pc:sldMkLst>
          <pc:docMk/>
          <pc:sldMk cId="0" sldId="291"/>
        </pc:sldMkLst>
        <pc:spChg chg="add del mod">
          <ac:chgData name="A M" userId="222a77c2a789cbb6" providerId="LiveId" clId="{7E4F1C8A-49A2-401E-A03E-56568D5F2009}" dt="2024-03-13T13:40:26.914" v="11233" actId="20577"/>
          <ac:spMkLst>
            <pc:docMk/>
            <pc:sldMk cId="0" sldId="291"/>
            <ac:spMk id="2" creationId="{B25FD836-44C0-5945-1616-73F3D39003C6}"/>
          </ac:spMkLst>
        </pc:spChg>
        <pc:spChg chg="del mod">
          <ac:chgData name="A M" userId="222a77c2a789cbb6" providerId="LiveId" clId="{7E4F1C8A-49A2-401E-A03E-56568D5F2009}" dt="2024-03-13T08:31:06.227" v="2929" actId="478"/>
          <ac:spMkLst>
            <pc:docMk/>
            <pc:sldMk cId="0" sldId="291"/>
            <ac:spMk id="4" creationId="{98CA4EDB-D58B-7371-0ADA-1F90D5F8A421}"/>
          </ac:spMkLst>
        </pc:spChg>
        <pc:spChg chg="mod">
          <ac:chgData name="A M" userId="222a77c2a789cbb6" providerId="LiveId" clId="{7E4F1C8A-49A2-401E-A03E-56568D5F2009}" dt="2024-03-13T08:47:01.950" v="3261" actId="1076"/>
          <ac:spMkLst>
            <pc:docMk/>
            <pc:sldMk cId="0" sldId="291"/>
            <ac:spMk id="5" creationId="{27CDDE3E-083E-9CE3-A650-EE3B18FE600A}"/>
          </ac:spMkLst>
        </pc:spChg>
        <pc:spChg chg="mod">
          <ac:chgData name="A M" userId="222a77c2a789cbb6" providerId="LiveId" clId="{7E4F1C8A-49A2-401E-A03E-56568D5F2009}" dt="2024-03-13T07:37:35.203" v="1601"/>
          <ac:spMkLst>
            <pc:docMk/>
            <pc:sldMk cId="0" sldId="291"/>
            <ac:spMk id="6" creationId="{B8D5385C-1C68-2F59-F355-206D3F4A9FC1}"/>
          </ac:spMkLst>
        </pc:spChg>
        <pc:spChg chg="mod">
          <ac:chgData name="A M" userId="222a77c2a789cbb6" providerId="LiveId" clId="{7E4F1C8A-49A2-401E-A03E-56568D5F2009}" dt="2024-03-13T08:46:59.566" v="3260" actId="1076"/>
          <ac:spMkLst>
            <pc:docMk/>
            <pc:sldMk cId="0" sldId="291"/>
            <ac:spMk id="7" creationId="{4DAD779B-ADB5-8302-6D56-AAAB9A1E2C8F}"/>
          </ac:spMkLst>
        </pc:spChg>
        <pc:spChg chg="add mod">
          <ac:chgData name="A M" userId="222a77c2a789cbb6" providerId="LiveId" clId="{7E4F1C8A-49A2-401E-A03E-56568D5F2009}" dt="2024-03-13T09:56:52.209" v="5028"/>
          <ac:spMkLst>
            <pc:docMk/>
            <pc:sldMk cId="0" sldId="291"/>
            <ac:spMk id="8" creationId="{DEA213F4-C799-51DD-E7B7-56288163A651}"/>
          </ac:spMkLst>
        </pc:spChg>
        <pc:spChg chg="mod">
          <ac:chgData name="A M" userId="222a77c2a789cbb6" providerId="LiveId" clId="{7E4F1C8A-49A2-401E-A03E-56568D5F2009}" dt="2024-03-13T08:47:07.033" v="3262"/>
          <ac:spMkLst>
            <pc:docMk/>
            <pc:sldMk cId="0" sldId="291"/>
            <ac:spMk id="10" creationId="{2C324B98-F7AA-E521-EEEA-87FB1A065E7F}"/>
          </ac:spMkLst>
        </pc:spChg>
        <pc:spChg chg="mod">
          <ac:chgData name="A M" userId="222a77c2a789cbb6" providerId="LiveId" clId="{7E4F1C8A-49A2-401E-A03E-56568D5F2009}" dt="2024-03-13T08:47:07.033" v="3262"/>
          <ac:spMkLst>
            <pc:docMk/>
            <pc:sldMk cId="0" sldId="291"/>
            <ac:spMk id="11" creationId="{73804720-EA43-B86A-95A1-33EEDFEB8E4A}"/>
          </ac:spMkLst>
        </pc:spChg>
        <pc:spChg chg="mod">
          <ac:chgData name="A M" userId="222a77c2a789cbb6" providerId="LiveId" clId="{7E4F1C8A-49A2-401E-A03E-56568D5F2009}" dt="2024-03-13T08:47:07.033" v="3262"/>
          <ac:spMkLst>
            <pc:docMk/>
            <pc:sldMk cId="0" sldId="291"/>
            <ac:spMk id="12" creationId="{FC4EFB39-FB3E-225C-6D51-5AEE820B5ACF}"/>
          </ac:spMkLst>
        </pc:spChg>
        <pc:spChg chg="mod">
          <ac:chgData name="A M" userId="222a77c2a789cbb6" providerId="LiveId" clId="{7E4F1C8A-49A2-401E-A03E-56568D5F2009}" dt="2024-03-13T09:43:21.579" v="3822" actId="20577"/>
          <ac:spMkLst>
            <pc:docMk/>
            <pc:sldMk cId="0" sldId="291"/>
            <ac:spMk id="14" creationId="{6DE0569A-6EC3-7873-0193-3B572E65682F}"/>
          </ac:spMkLst>
        </pc:spChg>
        <pc:spChg chg="mod">
          <ac:chgData name="A M" userId="222a77c2a789cbb6" providerId="LiveId" clId="{7E4F1C8A-49A2-401E-A03E-56568D5F2009}" dt="2024-03-13T08:47:09.350" v="3263"/>
          <ac:spMkLst>
            <pc:docMk/>
            <pc:sldMk cId="0" sldId="291"/>
            <ac:spMk id="15" creationId="{43C109FD-B227-0421-EFA2-DB1B0BF32F70}"/>
          </ac:spMkLst>
        </pc:spChg>
        <pc:spChg chg="mod">
          <ac:chgData name="A M" userId="222a77c2a789cbb6" providerId="LiveId" clId="{7E4F1C8A-49A2-401E-A03E-56568D5F2009}" dt="2024-03-13T08:47:09.350" v="3263"/>
          <ac:spMkLst>
            <pc:docMk/>
            <pc:sldMk cId="0" sldId="291"/>
            <ac:spMk id="16" creationId="{513600E7-92D2-B0F4-27D6-30B3A12281F6}"/>
          </ac:spMkLst>
        </pc:spChg>
        <pc:spChg chg="add mod">
          <ac:chgData name="A M" userId="222a77c2a789cbb6" providerId="LiveId" clId="{7E4F1C8A-49A2-401E-A03E-56568D5F2009}" dt="2024-03-13T09:57:23.421" v="5204" actId="20577"/>
          <ac:spMkLst>
            <pc:docMk/>
            <pc:sldMk cId="0" sldId="291"/>
            <ac:spMk id="17" creationId="{4F7A1C31-4819-3F1E-230C-D161576B999B}"/>
          </ac:spMkLst>
        </pc:spChg>
        <pc:spChg chg="mod">
          <ac:chgData name="A M" userId="222a77c2a789cbb6" providerId="LiveId" clId="{7E4F1C8A-49A2-401E-A03E-56568D5F2009}" dt="2024-03-13T09:41:49.153" v="3802"/>
          <ac:spMkLst>
            <pc:docMk/>
            <pc:sldMk cId="0" sldId="291"/>
            <ac:spMk id="19" creationId="{9F4FCE12-7EEA-E6DE-B499-3C13790B1FA5}"/>
          </ac:spMkLst>
        </pc:spChg>
        <pc:spChg chg="mod">
          <ac:chgData name="A M" userId="222a77c2a789cbb6" providerId="LiveId" clId="{7E4F1C8A-49A2-401E-A03E-56568D5F2009}" dt="2024-03-13T08:58:29.875" v="3610"/>
          <ac:spMkLst>
            <pc:docMk/>
            <pc:sldMk cId="0" sldId="291"/>
            <ac:spMk id="20" creationId="{35278B7E-573C-EBA3-A272-198776C20230}"/>
          </ac:spMkLst>
        </pc:spChg>
        <pc:spChg chg="mod">
          <ac:chgData name="A M" userId="222a77c2a789cbb6" providerId="LiveId" clId="{7E4F1C8A-49A2-401E-A03E-56568D5F2009}" dt="2024-03-13T08:59:29.176" v="3623" actId="1076"/>
          <ac:spMkLst>
            <pc:docMk/>
            <pc:sldMk cId="0" sldId="291"/>
            <ac:spMk id="21" creationId="{4B3BAD78-0307-3BE2-2CCE-12D5BCD1D267}"/>
          </ac:spMkLst>
        </pc:spChg>
        <pc:spChg chg="add mod">
          <ac:chgData name="A M" userId="222a77c2a789cbb6" providerId="LiveId" clId="{7E4F1C8A-49A2-401E-A03E-56568D5F2009}" dt="2024-03-13T09:44:23.771" v="3823"/>
          <ac:spMkLst>
            <pc:docMk/>
            <pc:sldMk cId="0" sldId="291"/>
            <ac:spMk id="22" creationId="{1875B904-6EA1-C971-5E9F-160745F1C9BF}"/>
          </ac:spMkLst>
        </pc:spChg>
        <pc:spChg chg="add mod">
          <ac:chgData name="A M" userId="222a77c2a789cbb6" providerId="LiveId" clId="{7E4F1C8A-49A2-401E-A03E-56568D5F2009}" dt="2024-03-13T09:52:39.976" v="4938"/>
          <ac:spMkLst>
            <pc:docMk/>
            <pc:sldMk cId="0" sldId="291"/>
            <ac:spMk id="23" creationId="{8F18EF02-FE41-C06C-165A-7F8D0CE97AA8}"/>
          </ac:spMkLst>
        </pc:spChg>
        <pc:spChg chg="add mod">
          <ac:chgData name="A M" userId="222a77c2a789cbb6" providerId="LiveId" clId="{7E4F1C8A-49A2-401E-A03E-56568D5F2009}" dt="2024-03-13T10:29:23.509" v="5465"/>
          <ac:spMkLst>
            <pc:docMk/>
            <pc:sldMk cId="0" sldId="291"/>
            <ac:spMk id="25" creationId="{06C7F275-C074-5EC0-05DA-653E5EC6C03A}"/>
          </ac:spMkLst>
        </pc:spChg>
        <pc:spChg chg="add mod">
          <ac:chgData name="A M" userId="222a77c2a789cbb6" providerId="LiveId" clId="{7E4F1C8A-49A2-401E-A03E-56568D5F2009}" dt="2024-03-13T10:29:23.509" v="5465"/>
          <ac:spMkLst>
            <pc:docMk/>
            <pc:sldMk cId="0" sldId="291"/>
            <ac:spMk id="26" creationId="{32A1A84D-A8F6-D9A5-AC0A-3B4C537632C0}"/>
          </ac:spMkLst>
        </pc:spChg>
        <pc:spChg chg="mod">
          <ac:chgData name="A M" userId="222a77c2a789cbb6" providerId="LiveId" clId="{7E4F1C8A-49A2-401E-A03E-56568D5F2009}" dt="2024-03-13T08:28:42.491" v="2744"/>
          <ac:spMkLst>
            <pc:docMk/>
            <pc:sldMk cId="0" sldId="291"/>
            <ac:spMk id="673" creationId="{00000000-0000-0000-0000-000000000000}"/>
          </ac:spMkLst>
        </pc:spChg>
        <pc:spChg chg="mod">
          <ac:chgData name="A M" userId="222a77c2a789cbb6" providerId="LiveId" clId="{7E4F1C8A-49A2-401E-A03E-56568D5F2009}" dt="2024-03-13T06:59:03.369" v="1539" actId="20577"/>
          <ac:spMkLst>
            <pc:docMk/>
            <pc:sldMk cId="0" sldId="291"/>
            <ac:spMk id="674" creationId="{00000000-0000-0000-0000-000000000000}"/>
          </ac:spMkLst>
        </pc:spChg>
        <pc:spChg chg="del mod">
          <ac:chgData name="A M" userId="222a77c2a789cbb6" providerId="LiveId" clId="{7E4F1C8A-49A2-401E-A03E-56568D5F2009}" dt="2024-03-13T06:58:57.658" v="1533" actId="478"/>
          <ac:spMkLst>
            <pc:docMk/>
            <pc:sldMk cId="0" sldId="291"/>
            <ac:spMk id="676" creationId="{00000000-0000-0000-0000-000000000000}"/>
          </ac:spMkLst>
        </pc:spChg>
        <pc:grpChg chg="add mod">
          <ac:chgData name="A M" userId="222a77c2a789cbb6" providerId="LiveId" clId="{7E4F1C8A-49A2-401E-A03E-56568D5F2009}" dt="2024-03-13T08:46:53.402" v="3259" actId="14100"/>
          <ac:grpSpMkLst>
            <pc:docMk/>
            <pc:sldMk cId="0" sldId="291"/>
            <ac:grpSpMk id="3" creationId="{3A00D911-97DE-47F3-E05D-99B9B21D2288}"/>
          </ac:grpSpMkLst>
        </pc:grpChg>
        <pc:grpChg chg="add mod">
          <ac:chgData name="A M" userId="222a77c2a789cbb6" providerId="LiveId" clId="{7E4F1C8A-49A2-401E-A03E-56568D5F2009}" dt="2024-03-13T08:47:07.033" v="3262"/>
          <ac:grpSpMkLst>
            <pc:docMk/>
            <pc:sldMk cId="0" sldId="291"/>
            <ac:grpSpMk id="9" creationId="{CBE1DCFA-1DF5-104A-D2B3-3A0E395CA439}"/>
          </ac:grpSpMkLst>
        </pc:grpChg>
        <pc:grpChg chg="add mod">
          <ac:chgData name="A M" userId="222a77c2a789cbb6" providerId="LiveId" clId="{7E4F1C8A-49A2-401E-A03E-56568D5F2009}" dt="2024-03-13T08:58:35.184" v="3612" actId="1076"/>
          <ac:grpSpMkLst>
            <pc:docMk/>
            <pc:sldMk cId="0" sldId="291"/>
            <ac:grpSpMk id="13" creationId="{E071D975-88B2-03FB-025A-28D7E92A92B4}"/>
          </ac:grpSpMkLst>
        </pc:grpChg>
        <pc:grpChg chg="add mod">
          <ac:chgData name="A M" userId="222a77c2a789cbb6" providerId="LiveId" clId="{7E4F1C8A-49A2-401E-A03E-56568D5F2009}" dt="2024-03-13T08:59:20.509" v="3622" actId="14100"/>
          <ac:grpSpMkLst>
            <pc:docMk/>
            <pc:sldMk cId="0" sldId="291"/>
            <ac:grpSpMk id="18" creationId="{E13A66DA-6317-F53F-F6A6-09062443289F}"/>
          </ac:grpSpMkLst>
        </pc:grpChg>
        <pc:grpChg chg="del">
          <ac:chgData name="A M" userId="222a77c2a789cbb6" providerId="LiveId" clId="{7E4F1C8A-49A2-401E-A03E-56568D5F2009}" dt="2024-03-13T06:58:56.127" v="1532" actId="478"/>
          <ac:grpSpMkLst>
            <pc:docMk/>
            <pc:sldMk cId="0" sldId="291"/>
            <ac:grpSpMk id="681" creationId="{00000000-0000-0000-0000-000000000000}"/>
          </ac:grpSpMkLst>
        </pc:grpChg>
        <pc:grpChg chg="del">
          <ac:chgData name="A M" userId="222a77c2a789cbb6" providerId="LiveId" clId="{7E4F1C8A-49A2-401E-A03E-56568D5F2009}" dt="2024-03-13T06:59:00.139" v="1535" actId="478"/>
          <ac:grpSpMkLst>
            <pc:docMk/>
            <pc:sldMk cId="0" sldId="291"/>
            <ac:grpSpMk id="685" creationId="{00000000-0000-0000-0000-000000000000}"/>
          </ac:grpSpMkLst>
        </pc:grpChg>
        <pc:grpChg chg="del">
          <ac:chgData name="A M" userId="222a77c2a789cbb6" providerId="LiveId" clId="{7E4F1C8A-49A2-401E-A03E-56568D5F2009}" dt="2024-03-13T06:59:00.828" v="1536" actId="478"/>
          <ac:grpSpMkLst>
            <pc:docMk/>
            <pc:sldMk cId="0" sldId="291"/>
            <ac:grpSpMk id="689" creationId="{00000000-0000-0000-0000-000000000000}"/>
          </ac:grpSpMkLst>
        </pc:grpChg>
        <pc:graphicFrameChg chg="del">
          <ac:chgData name="A M" userId="222a77c2a789cbb6" providerId="LiveId" clId="{7E4F1C8A-49A2-401E-A03E-56568D5F2009}" dt="2024-03-13T06:58:59.299" v="1534" actId="478"/>
          <ac:graphicFrameMkLst>
            <pc:docMk/>
            <pc:sldMk cId="0" sldId="291"/>
            <ac:graphicFrameMk id="677" creationId="{00000000-0000-0000-0000-000000000000}"/>
          </ac:graphicFrameMkLst>
        </pc:graphicFrameChg>
        <pc:picChg chg="add mod">
          <ac:chgData name="A M" userId="222a77c2a789cbb6" providerId="LiveId" clId="{7E4F1C8A-49A2-401E-A03E-56568D5F2009}" dt="2024-03-13T10:29:23.509" v="5465"/>
          <ac:picMkLst>
            <pc:docMk/>
            <pc:sldMk cId="0" sldId="291"/>
            <ac:picMk id="24" creationId="{165C6F55-C597-D16E-C3D7-DBFEDA9BCF4F}"/>
          </ac:picMkLst>
        </pc:picChg>
      </pc:sldChg>
      <pc:sldChg chg="delSp modSp add mod ord">
        <pc:chgData name="A M" userId="222a77c2a789cbb6" providerId="LiveId" clId="{7E4F1C8A-49A2-401E-A03E-56568D5F2009}" dt="2024-03-13T16:57:04.455" v="15848"/>
        <pc:sldMkLst>
          <pc:docMk/>
          <pc:sldMk cId="3404336179" sldId="293"/>
        </pc:sldMkLst>
        <pc:spChg chg="mod">
          <ac:chgData name="A M" userId="222a77c2a789cbb6" providerId="LiveId" clId="{7E4F1C8A-49A2-401E-A03E-56568D5F2009}" dt="2024-03-13T16:53:59.706" v="15789" actId="404"/>
          <ac:spMkLst>
            <pc:docMk/>
            <pc:sldMk cId="3404336179" sldId="293"/>
            <ac:spMk id="239" creationId="{00000000-0000-0000-0000-000000000000}"/>
          </ac:spMkLst>
        </pc:spChg>
        <pc:spChg chg="mod">
          <ac:chgData name="A M" userId="222a77c2a789cbb6" providerId="LiveId" clId="{7E4F1C8A-49A2-401E-A03E-56568D5F2009}" dt="2024-03-13T16:54:05.189" v="15790"/>
          <ac:spMkLst>
            <pc:docMk/>
            <pc:sldMk cId="3404336179" sldId="293"/>
            <ac:spMk id="240" creationId="{00000000-0000-0000-0000-000000000000}"/>
          </ac:spMkLst>
        </pc:spChg>
        <pc:spChg chg="mod">
          <ac:chgData name="A M" userId="222a77c2a789cbb6" providerId="LiveId" clId="{7E4F1C8A-49A2-401E-A03E-56568D5F2009}" dt="2024-03-13T16:53:37.146" v="15780" actId="404"/>
          <ac:spMkLst>
            <pc:docMk/>
            <pc:sldMk cId="3404336179" sldId="293"/>
            <ac:spMk id="247" creationId="{00000000-0000-0000-0000-000000000000}"/>
          </ac:spMkLst>
        </pc:spChg>
        <pc:spChg chg="mod">
          <ac:chgData name="A M" userId="222a77c2a789cbb6" providerId="LiveId" clId="{7E4F1C8A-49A2-401E-A03E-56568D5F2009}" dt="2024-03-13T16:53:48.744" v="15783"/>
          <ac:spMkLst>
            <pc:docMk/>
            <pc:sldMk cId="3404336179" sldId="293"/>
            <ac:spMk id="248" creationId="{00000000-0000-0000-0000-000000000000}"/>
          </ac:spMkLst>
        </pc:spChg>
        <pc:spChg chg="mod">
          <ac:chgData name="A M" userId="222a77c2a789cbb6" providerId="LiveId" clId="{7E4F1C8A-49A2-401E-A03E-56568D5F2009}" dt="2024-03-13T16:53:42.755" v="15782" actId="404"/>
          <ac:spMkLst>
            <pc:docMk/>
            <pc:sldMk cId="3404336179" sldId="293"/>
            <ac:spMk id="255" creationId="{00000000-0000-0000-0000-000000000000}"/>
          </ac:spMkLst>
        </pc:spChg>
        <pc:spChg chg="mod">
          <ac:chgData name="A M" userId="222a77c2a789cbb6" providerId="LiveId" clId="{7E4F1C8A-49A2-401E-A03E-56568D5F2009}" dt="2024-03-13T16:53:51.040" v="15784" actId="20577"/>
          <ac:spMkLst>
            <pc:docMk/>
            <pc:sldMk cId="3404336179" sldId="293"/>
            <ac:spMk id="256" creationId="{00000000-0000-0000-0000-000000000000}"/>
          </ac:spMkLst>
        </pc:spChg>
        <pc:spChg chg="mod">
          <ac:chgData name="A M" userId="222a77c2a789cbb6" providerId="LiveId" clId="{7E4F1C8A-49A2-401E-A03E-56568D5F2009}" dt="2024-03-13T16:54:11.523" v="15792" actId="404"/>
          <ac:spMkLst>
            <pc:docMk/>
            <pc:sldMk cId="3404336179" sldId="293"/>
            <ac:spMk id="262" creationId="{00000000-0000-0000-0000-000000000000}"/>
          </ac:spMkLst>
        </pc:spChg>
        <pc:spChg chg="mod">
          <ac:chgData name="A M" userId="222a77c2a789cbb6" providerId="LiveId" clId="{7E4F1C8A-49A2-401E-A03E-56568D5F2009}" dt="2024-03-13T16:54:16.226" v="15793"/>
          <ac:spMkLst>
            <pc:docMk/>
            <pc:sldMk cId="3404336179" sldId="293"/>
            <ac:spMk id="263" creationId="{00000000-0000-0000-0000-000000000000}"/>
          </ac:spMkLst>
        </pc:spChg>
        <pc:spChg chg="del">
          <ac:chgData name="A M" userId="222a77c2a789cbb6" providerId="LiveId" clId="{7E4F1C8A-49A2-401E-A03E-56568D5F2009}" dt="2024-03-13T16:54:30.990" v="15794" actId="478"/>
          <ac:spMkLst>
            <pc:docMk/>
            <pc:sldMk cId="3404336179" sldId="293"/>
            <ac:spMk id="270" creationId="{00000000-0000-0000-0000-000000000000}"/>
          </ac:spMkLst>
        </pc:spChg>
      </pc:sldChg>
      <pc:sldChg chg="delSp modSp add mod ord">
        <pc:chgData name="A M" userId="222a77c2a789cbb6" providerId="LiveId" clId="{7E4F1C8A-49A2-401E-A03E-56568D5F2009}" dt="2024-03-14T17:07:15.474" v="23300" actId="478"/>
        <pc:sldMkLst>
          <pc:docMk/>
          <pc:sldMk cId="373289907" sldId="294"/>
        </pc:sldMkLst>
        <pc:spChg chg="mod">
          <ac:chgData name="A M" userId="222a77c2a789cbb6" providerId="LiveId" clId="{7E4F1C8A-49A2-401E-A03E-56568D5F2009}" dt="2024-03-13T16:54:58.356" v="15801" actId="404"/>
          <ac:spMkLst>
            <pc:docMk/>
            <pc:sldMk cId="373289907" sldId="294"/>
            <ac:spMk id="239" creationId="{00000000-0000-0000-0000-000000000000}"/>
          </ac:spMkLst>
        </pc:spChg>
        <pc:spChg chg="mod">
          <ac:chgData name="A M" userId="222a77c2a789cbb6" providerId="LiveId" clId="{7E4F1C8A-49A2-401E-A03E-56568D5F2009}" dt="2024-03-13T16:55:09.327" v="15809"/>
          <ac:spMkLst>
            <pc:docMk/>
            <pc:sldMk cId="373289907" sldId="294"/>
            <ac:spMk id="240" creationId="{00000000-0000-0000-0000-000000000000}"/>
          </ac:spMkLst>
        </pc:spChg>
        <pc:spChg chg="mod">
          <ac:chgData name="A M" userId="222a77c2a789cbb6" providerId="LiveId" clId="{7E4F1C8A-49A2-401E-A03E-56568D5F2009}" dt="2024-03-13T16:55:36.583" v="15815" actId="404"/>
          <ac:spMkLst>
            <pc:docMk/>
            <pc:sldMk cId="373289907" sldId="294"/>
            <ac:spMk id="247" creationId="{00000000-0000-0000-0000-000000000000}"/>
          </ac:spMkLst>
        </pc:spChg>
        <pc:spChg chg="mod">
          <ac:chgData name="A M" userId="222a77c2a789cbb6" providerId="LiveId" clId="{7E4F1C8A-49A2-401E-A03E-56568D5F2009}" dt="2024-03-13T16:55:46.617" v="15816"/>
          <ac:spMkLst>
            <pc:docMk/>
            <pc:sldMk cId="373289907" sldId="294"/>
            <ac:spMk id="248" creationId="{00000000-0000-0000-0000-000000000000}"/>
          </ac:spMkLst>
        </pc:spChg>
        <pc:spChg chg="mod">
          <ac:chgData name="A M" userId="222a77c2a789cbb6" providerId="LiveId" clId="{7E4F1C8A-49A2-401E-A03E-56568D5F2009}" dt="2024-03-13T16:56:31.925" v="15831" actId="404"/>
          <ac:spMkLst>
            <pc:docMk/>
            <pc:sldMk cId="373289907" sldId="294"/>
            <ac:spMk id="255" creationId="{00000000-0000-0000-0000-000000000000}"/>
          </ac:spMkLst>
        </pc:spChg>
        <pc:spChg chg="mod">
          <ac:chgData name="A M" userId="222a77c2a789cbb6" providerId="LiveId" clId="{7E4F1C8A-49A2-401E-A03E-56568D5F2009}" dt="2024-03-13T16:56:34.725" v="15832" actId="20577"/>
          <ac:spMkLst>
            <pc:docMk/>
            <pc:sldMk cId="373289907" sldId="294"/>
            <ac:spMk id="256" creationId="{00000000-0000-0000-0000-000000000000}"/>
          </ac:spMkLst>
        </pc:spChg>
        <pc:spChg chg="mod">
          <ac:chgData name="A M" userId="222a77c2a789cbb6" providerId="LiveId" clId="{7E4F1C8A-49A2-401E-A03E-56568D5F2009}" dt="2024-03-13T16:56:12.240" v="15823" actId="404"/>
          <ac:spMkLst>
            <pc:docMk/>
            <pc:sldMk cId="373289907" sldId="294"/>
            <ac:spMk id="262" creationId="{00000000-0000-0000-0000-000000000000}"/>
          </ac:spMkLst>
        </pc:spChg>
        <pc:spChg chg="mod">
          <ac:chgData name="A M" userId="222a77c2a789cbb6" providerId="LiveId" clId="{7E4F1C8A-49A2-401E-A03E-56568D5F2009}" dt="2024-03-13T16:56:23.230" v="15828"/>
          <ac:spMkLst>
            <pc:docMk/>
            <pc:sldMk cId="373289907" sldId="294"/>
            <ac:spMk id="263" creationId="{00000000-0000-0000-0000-000000000000}"/>
          </ac:spMkLst>
        </pc:spChg>
        <pc:spChg chg="del">
          <ac:chgData name="A M" userId="222a77c2a789cbb6" providerId="LiveId" clId="{7E4F1C8A-49A2-401E-A03E-56568D5F2009}" dt="2024-03-14T17:07:15.474" v="23300" actId="478"/>
          <ac:spMkLst>
            <pc:docMk/>
            <pc:sldMk cId="373289907" sldId="294"/>
            <ac:spMk id="270" creationId="{00000000-0000-0000-0000-000000000000}"/>
          </ac:spMkLst>
        </pc:spChg>
      </pc:sldChg>
      <pc:sldChg chg="addSp delSp modSp add mod ord">
        <pc:chgData name="A M" userId="222a77c2a789cbb6" providerId="LiveId" clId="{7E4F1C8A-49A2-401E-A03E-56568D5F2009}" dt="2024-03-14T17:09:08.954" v="23506"/>
        <pc:sldMkLst>
          <pc:docMk/>
          <pc:sldMk cId="4109367261" sldId="295"/>
        </pc:sldMkLst>
        <pc:spChg chg="add del mod">
          <ac:chgData name="A M" userId="222a77c2a789cbb6" providerId="LiveId" clId="{7E4F1C8A-49A2-401E-A03E-56568D5F2009}" dt="2024-03-14T17:07:27.941" v="23303" actId="478"/>
          <ac:spMkLst>
            <pc:docMk/>
            <pc:sldMk cId="4109367261" sldId="295"/>
            <ac:spMk id="2" creationId="{61688C15-986D-4A49-DB63-FD46B831272C}"/>
          </ac:spMkLst>
        </pc:spChg>
        <pc:spChg chg="add mod">
          <ac:chgData name="A M" userId="222a77c2a789cbb6" providerId="LiveId" clId="{7E4F1C8A-49A2-401E-A03E-56568D5F2009}" dt="2024-03-14T17:09:08.954" v="23506"/>
          <ac:spMkLst>
            <pc:docMk/>
            <pc:sldMk cId="4109367261" sldId="295"/>
            <ac:spMk id="3" creationId="{10F496AC-1A37-BB87-96D5-050ED50AE61C}"/>
          </ac:spMkLst>
        </pc:spChg>
        <pc:spChg chg="mod">
          <ac:chgData name="A M" userId="222a77c2a789cbb6" providerId="LiveId" clId="{7E4F1C8A-49A2-401E-A03E-56568D5F2009}" dt="2024-03-13T16:55:04.681" v="15808" actId="403"/>
          <ac:spMkLst>
            <pc:docMk/>
            <pc:sldMk cId="4109367261" sldId="295"/>
            <ac:spMk id="239" creationId="{00000000-0000-0000-0000-000000000000}"/>
          </ac:spMkLst>
        </pc:spChg>
        <pc:spChg chg="mod">
          <ac:chgData name="A M" userId="222a77c2a789cbb6" providerId="LiveId" clId="{7E4F1C8A-49A2-401E-A03E-56568D5F2009}" dt="2024-03-13T16:55:10.705" v="15810"/>
          <ac:spMkLst>
            <pc:docMk/>
            <pc:sldMk cId="4109367261" sldId="295"/>
            <ac:spMk id="240" creationId="{00000000-0000-0000-0000-000000000000}"/>
          </ac:spMkLst>
        </pc:spChg>
        <pc:spChg chg="mod">
          <ac:chgData name="A M" userId="222a77c2a789cbb6" providerId="LiveId" clId="{7E4F1C8A-49A2-401E-A03E-56568D5F2009}" dt="2024-03-13T16:56:17.018" v="15827" actId="403"/>
          <ac:spMkLst>
            <pc:docMk/>
            <pc:sldMk cId="4109367261" sldId="295"/>
            <ac:spMk id="247" creationId="{00000000-0000-0000-0000-000000000000}"/>
          </ac:spMkLst>
        </pc:spChg>
        <pc:spChg chg="mod">
          <ac:chgData name="A M" userId="222a77c2a789cbb6" providerId="LiveId" clId="{7E4F1C8A-49A2-401E-A03E-56568D5F2009}" dt="2024-03-13T16:56:25.480" v="15829"/>
          <ac:spMkLst>
            <pc:docMk/>
            <pc:sldMk cId="4109367261" sldId="295"/>
            <ac:spMk id="248" creationId="{00000000-0000-0000-0000-000000000000}"/>
          </ac:spMkLst>
        </pc:spChg>
        <pc:spChg chg="mod">
          <ac:chgData name="A M" userId="222a77c2a789cbb6" providerId="LiveId" clId="{7E4F1C8A-49A2-401E-A03E-56568D5F2009}" dt="2024-03-13T16:56:01.831" v="15819" actId="403"/>
          <ac:spMkLst>
            <pc:docMk/>
            <pc:sldMk cId="4109367261" sldId="295"/>
            <ac:spMk id="255" creationId="{00000000-0000-0000-0000-000000000000}"/>
          </ac:spMkLst>
        </pc:spChg>
        <pc:spChg chg="mod">
          <ac:chgData name="A M" userId="222a77c2a789cbb6" providerId="LiveId" clId="{7E4F1C8A-49A2-401E-A03E-56568D5F2009}" dt="2024-03-13T16:55:48.295" v="15817"/>
          <ac:spMkLst>
            <pc:docMk/>
            <pc:sldMk cId="4109367261" sldId="295"/>
            <ac:spMk id="256" creationId="{00000000-0000-0000-0000-000000000000}"/>
          </ac:spMkLst>
        </pc:spChg>
        <pc:spChg chg="mod">
          <ac:chgData name="A M" userId="222a77c2a789cbb6" providerId="LiveId" clId="{7E4F1C8A-49A2-401E-A03E-56568D5F2009}" dt="2024-03-13T16:56:45.002" v="15845" actId="404"/>
          <ac:spMkLst>
            <pc:docMk/>
            <pc:sldMk cId="4109367261" sldId="295"/>
            <ac:spMk id="262" creationId="{00000000-0000-0000-0000-000000000000}"/>
          </ac:spMkLst>
        </pc:spChg>
        <pc:spChg chg="mod">
          <ac:chgData name="A M" userId="222a77c2a789cbb6" providerId="LiveId" clId="{7E4F1C8A-49A2-401E-A03E-56568D5F2009}" dt="2024-03-13T16:56:48.175" v="15846" actId="20577"/>
          <ac:spMkLst>
            <pc:docMk/>
            <pc:sldMk cId="4109367261" sldId="295"/>
            <ac:spMk id="263" creationId="{00000000-0000-0000-0000-000000000000}"/>
          </ac:spMkLst>
        </pc:spChg>
        <pc:spChg chg="del">
          <ac:chgData name="A M" userId="222a77c2a789cbb6" providerId="LiveId" clId="{7E4F1C8A-49A2-401E-A03E-56568D5F2009}" dt="2024-03-14T17:07:09.116" v="23299" actId="478"/>
          <ac:spMkLst>
            <pc:docMk/>
            <pc:sldMk cId="4109367261" sldId="295"/>
            <ac:spMk id="270" creationId="{00000000-0000-0000-0000-000000000000}"/>
          </ac:spMkLst>
        </pc:spChg>
      </pc:sldChg>
      <pc:sldChg chg="del">
        <pc:chgData name="A M" userId="222a77c2a789cbb6" providerId="LiveId" clId="{7E4F1C8A-49A2-401E-A03E-56568D5F2009}" dt="2024-03-14T17:06:27.059" v="23298" actId="47"/>
        <pc:sldMkLst>
          <pc:docMk/>
          <pc:sldMk cId="633022935" sldId="555"/>
        </pc:sldMkLst>
      </pc:sldChg>
      <pc:sldChg chg="modSp mod">
        <pc:chgData name="A M" userId="222a77c2a789cbb6" providerId="LiveId" clId="{7E4F1C8A-49A2-401E-A03E-56568D5F2009}" dt="2024-03-13T14:00:55.310" v="12921" actId="20577"/>
        <pc:sldMkLst>
          <pc:docMk/>
          <pc:sldMk cId="45656420" sldId="563"/>
        </pc:sldMkLst>
        <pc:spChg chg="mod">
          <ac:chgData name="A M" userId="222a77c2a789cbb6" providerId="LiveId" clId="{7E4F1C8A-49A2-401E-A03E-56568D5F2009}" dt="2024-03-13T14:00:55.310" v="12921" actId="20577"/>
          <ac:spMkLst>
            <pc:docMk/>
            <pc:sldMk cId="45656420" sldId="563"/>
            <ac:spMk id="15" creationId="{EB6DD335-A52D-4102-B956-4DDFD3EED1A5}"/>
          </ac:spMkLst>
        </pc:spChg>
        <pc:spChg chg="mod">
          <ac:chgData name="A M" userId="222a77c2a789cbb6" providerId="LiveId" clId="{7E4F1C8A-49A2-401E-A03E-56568D5F2009}" dt="2024-03-13T06:28:15.385" v="38" actId="108"/>
          <ac:spMkLst>
            <pc:docMk/>
            <pc:sldMk cId="45656420" sldId="563"/>
            <ac:spMk id="16" creationId="{D492FC0A-DE1C-469E-B439-3338C6EF42FD}"/>
          </ac:spMkLst>
        </pc:spChg>
      </pc:sldChg>
      <pc:sldChg chg="del ord">
        <pc:chgData name="A M" userId="222a77c2a789cbb6" providerId="LiveId" clId="{7E4F1C8A-49A2-401E-A03E-56568D5F2009}" dt="2024-03-14T17:06:21.821" v="23295" actId="47"/>
        <pc:sldMkLst>
          <pc:docMk/>
          <pc:sldMk cId="1606207663" sldId="565"/>
        </pc:sldMkLst>
      </pc:sldChg>
      <pc:sldChg chg="del ord">
        <pc:chgData name="A M" userId="222a77c2a789cbb6" providerId="LiveId" clId="{7E4F1C8A-49A2-401E-A03E-56568D5F2009}" dt="2024-03-14T17:06:22.922" v="23296" actId="47"/>
        <pc:sldMkLst>
          <pc:docMk/>
          <pc:sldMk cId="3334419337" sldId="566"/>
        </pc:sldMkLst>
      </pc:sldChg>
      <pc:sldChg chg="del ord">
        <pc:chgData name="A M" userId="222a77c2a789cbb6" providerId="LiveId" clId="{7E4F1C8A-49A2-401E-A03E-56568D5F2009}" dt="2024-03-14T17:06:24.097" v="23297" actId="47"/>
        <pc:sldMkLst>
          <pc:docMk/>
          <pc:sldMk cId="3850054309" sldId="567"/>
        </pc:sldMkLst>
      </pc:sldChg>
      <pc:sldChg chg="del ord">
        <pc:chgData name="A M" userId="222a77c2a789cbb6" providerId="LiveId" clId="{7E4F1C8A-49A2-401E-A03E-56568D5F2009}" dt="2024-03-14T16:27:20.712" v="18390" actId="47"/>
        <pc:sldMkLst>
          <pc:docMk/>
          <pc:sldMk cId="2934870248" sldId="568"/>
        </pc:sldMkLst>
      </pc:sldChg>
      <pc:sldChg chg="del">
        <pc:chgData name="A M" userId="222a77c2a789cbb6" providerId="LiveId" clId="{7E4F1C8A-49A2-401E-A03E-56568D5F2009}" dt="2024-03-14T16:26:28.315" v="18388" actId="47"/>
        <pc:sldMkLst>
          <pc:docMk/>
          <pc:sldMk cId="3572793700" sldId="569"/>
        </pc:sldMkLst>
      </pc:sldChg>
      <pc:sldChg chg="del">
        <pc:chgData name="A M" userId="222a77c2a789cbb6" providerId="LiveId" clId="{7E4F1C8A-49A2-401E-A03E-56568D5F2009}" dt="2024-03-14T16:26:29.147" v="18389" actId="47"/>
        <pc:sldMkLst>
          <pc:docMk/>
          <pc:sldMk cId="2087201264" sldId="570"/>
        </pc:sldMkLst>
      </pc:sldChg>
      <pc:sldChg chg="addSp modSp add mod">
        <pc:chgData name="A M" userId="222a77c2a789cbb6" providerId="LiveId" clId="{7E4F1C8A-49A2-401E-A03E-56568D5F2009}" dt="2024-03-14T16:28:32.023" v="18399" actId="1076"/>
        <pc:sldMkLst>
          <pc:docMk/>
          <pc:sldMk cId="0" sldId="574"/>
        </pc:sldMkLst>
        <pc:spChg chg="add mod">
          <ac:chgData name="A M" userId="222a77c2a789cbb6" providerId="LiveId" clId="{7E4F1C8A-49A2-401E-A03E-56568D5F2009}" dt="2024-03-14T16:28:31.347" v="18398" actId="1076"/>
          <ac:spMkLst>
            <pc:docMk/>
            <pc:sldMk cId="0" sldId="574"/>
            <ac:spMk id="2" creationId="{ECA0C94A-FB58-7D7F-7623-1891366AF48E}"/>
          </ac:spMkLst>
        </pc:spChg>
        <pc:spChg chg="mod">
          <ac:chgData name="A M" userId="222a77c2a789cbb6" providerId="LiveId" clId="{7E4F1C8A-49A2-401E-A03E-56568D5F2009}" dt="2024-03-13T17:00:05.663" v="16024"/>
          <ac:spMkLst>
            <pc:docMk/>
            <pc:sldMk cId="0" sldId="574"/>
            <ac:spMk id="650" creationId="{00000000-0000-0000-0000-000000000000}"/>
          </ac:spMkLst>
        </pc:spChg>
        <pc:spChg chg="mod">
          <ac:chgData name="A M" userId="222a77c2a789cbb6" providerId="LiveId" clId="{7E4F1C8A-49A2-401E-A03E-56568D5F2009}" dt="2024-03-13T17:00:09.854" v="16025"/>
          <ac:spMkLst>
            <pc:docMk/>
            <pc:sldMk cId="0" sldId="574"/>
            <ac:spMk id="651" creationId="{00000000-0000-0000-0000-000000000000}"/>
          </ac:spMkLst>
        </pc:spChg>
        <pc:spChg chg="mod">
          <ac:chgData name="A M" userId="222a77c2a789cbb6" providerId="LiveId" clId="{7E4F1C8A-49A2-401E-A03E-56568D5F2009}" dt="2024-03-14T16:28:32.023" v="18399" actId="1076"/>
          <ac:spMkLst>
            <pc:docMk/>
            <pc:sldMk cId="0" sldId="574"/>
            <ac:spMk id="653" creationId="{00000000-0000-0000-0000-000000000000}"/>
          </ac:spMkLst>
        </pc:spChg>
        <pc:spChg chg="mod">
          <ac:chgData name="A M" userId="222a77c2a789cbb6" providerId="LiveId" clId="{7E4F1C8A-49A2-401E-A03E-56568D5F2009}" dt="2024-03-14T16:28:32.023" v="18399" actId="1076"/>
          <ac:spMkLst>
            <pc:docMk/>
            <pc:sldMk cId="0" sldId="574"/>
            <ac:spMk id="654" creationId="{00000000-0000-0000-0000-000000000000}"/>
          </ac:spMkLst>
        </pc:spChg>
        <pc:spChg chg="mod">
          <ac:chgData name="A M" userId="222a77c2a789cbb6" providerId="LiveId" clId="{7E4F1C8A-49A2-401E-A03E-56568D5F2009}" dt="2024-03-14T16:28:32.023" v="18399" actId="1076"/>
          <ac:spMkLst>
            <pc:docMk/>
            <pc:sldMk cId="0" sldId="574"/>
            <ac:spMk id="655" creationId="{00000000-0000-0000-0000-000000000000}"/>
          </ac:spMkLst>
        </pc:spChg>
        <pc:spChg chg="mod">
          <ac:chgData name="A M" userId="222a77c2a789cbb6" providerId="LiveId" clId="{7E4F1C8A-49A2-401E-A03E-56568D5F2009}" dt="2024-03-14T16:28:32.023" v="18399" actId="1076"/>
          <ac:spMkLst>
            <pc:docMk/>
            <pc:sldMk cId="0" sldId="574"/>
            <ac:spMk id="656" creationId="{00000000-0000-0000-0000-000000000000}"/>
          </ac:spMkLst>
        </pc:spChg>
        <pc:spChg chg="mod">
          <ac:chgData name="A M" userId="222a77c2a789cbb6" providerId="LiveId" clId="{7E4F1C8A-49A2-401E-A03E-56568D5F2009}" dt="2024-03-14T16:28:32.023" v="18399" actId="1076"/>
          <ac:spMkLst>
            <pc:docMk/>
            <pc:sldMk cId="0" sldId="574"/>
            <ac:spMk id="657" creationId="{00000000-0000-0000-0000-000000000000}"/>
          </ac:spMkLst>
        </pc:spChg>
        <pc:spChg chg="mod">
          <ac:chgData name="A M" userId="222a77c2a789cbb6" providerId="LiveId" clId="{7E4F1C8A-49A2-401E-A03E-56568D5F2009}" dt="2024-03-14T16:28:32.023" v="18399" actId="1076"/>
          <ac:spMkLst>
            <pc:docMk/>
            <pc:sldMk cId="0" sldId="574"/>
            <ac:spMk id="658" creationId="{00000000-0000-0000-0000-000000000000}"/>
          </ac:spMkLst>
        </pc:spChg>
        <pc:spChg chg="mod">
          <ac:chgData name="A M" userId="222a77c2a789cbb6" providerId="LiveId" clId="{7E4F1C8A-49A2-401E-A03E-56568D5F2009}" dt="2024-03-14T16:28:32.023" v="18399" actId="1076"/>
          <ac:spMkLst>
            <pc:docMk/>
            <pc:sldMk cId="0" sldId="574"/>
            <ac:spMk id="659" creationId="{00000000-0000-0000-0000-000000000000}"/>
          </ac:spMkLst>
        </pc:spChg>
      </pc:sldChg>
      <pc:sldChg chg="delSp modSp add mod">
        <pc:chgData name="A M" userId="222a77c2a789cbb6" providerId="LiveId" clId="{7E4F1C8A-49A2-401E-A03E-56568D5F2009}" dt="2024-03-13T17:06:46.880" v="16236"/>
        <pc:sldMkLst>
          <pc:docMk/>
          <pc:sldMk cId="3987980287" sldId="575"/>
        </pc:sldMkLst>
        <pc:spChg chg="mod">
          <ac:chgData name="A M" userId="222a77c2a789cbb6" providerId="LiveId" clId="{7E4F1C8A-49A2-401E-A03E-56568D5F2009}" dt="2024-03-13T17:05:55.125" v="16185"/>
          <ac:spMkLst>
            <pc:docMk/>
            <pc:sldMk cId="3987980287" sldId="575"/>
            <ac:spMk id="17" creationId="{4D64D5EA-B9E7-0E32-F5AC-742518DA7F57}"/>
          </ac:spMkLst>
        </pc:spChg>
        <pc:spChg chg="del">
          <ac:chgData name="A M" userId="222a77c2a789cbb6" providerId="LiveId" clId="{7E4F1C8A-49A2-401E-A03E-56568D5F2009}" dt="2024-03-13T17:06:01.887" v="16203" actId="478"/>
          <ac:spMkLst>
            <pc:docMk/>
            <pc:sldMk cId="3987980287" sldId="575"/>
            <ac:spMk id="490" creationId="{00000000-0000-0000-0000-000000000000}"/>
          </ac:spMkLst>
        </pc:spChg>
        <pc:spChg chg="del">
          <ac:chgData name="A M" userId="222a77c2a789cbb6" providerId="LiveId" clId="{7E4F1C8A-49A2-401E-A03E-56568D5F2009}" dt="2024-03-13T17:06:01.887" v="16203" actId="478"/>
          <ac:spMkLst>
            <pc:docMk/>
            <pc:sldMk cId="3987980287" sldId="575"/>
            <ac:spMk id="491" creationId="{00000000-0000-0000-0000-000000000000}"/>
          </ac:spMkLst>
        </pc:spChg>
        <pc:spChg chg="del">
          <ac:chgData name="A M" userId="222a77c2a789cbb6" providerId="LiveId" clId="{7E4F1C8A-49A2-401E-A03E-56568D5F2009}" dt="2024-03-13T17:06:01.887" v="16203" actId="478"/>
          <ac:spMkLst>
            <pc:docMk/>
            <pc:sldMk cId="3987980287" sldId="575"/>
            <ac:spMk id="492" creationId="{00000000-0000-0000-0000-000000000000}"/>
          </ac:spMkLst>
        </pc:spChg>
        <pc:spChg chg="del">
          <ac:chgData name="A M" userId="222a77c2a789cbb6" providerId="LiveId" clId="{7E4F1C8A-49A2-401E-A03E-56568D5F2009}" dt="2024-03-13T17:06:01.887" v="16203" actId="478"/>
          <ac:spMkLst>
            <pc:docMk/>
            <pc:sldMk cId="3987980287" sldId="575"/>
            <ac:spMk id="493" creationId="{00000000-0000-0000-0000-000000000000}"/>
          </ac:spMkLst>
        </pc:spChg>
        <pc:spChg chg="del">
          <ac:chgData name="A M" userId="222a77c2a789cbb6" providerId="LiveId" clId="{7E4F1C8A-49A2-401E-A03E-56568D5F2009}" dt="2024-03-13T17:06:01.887" v="16203" actId="478"/>
          <ac:spMkLst>
            <pc:docMk/>
            <pc:sldMk cId="3987980287" sldId="575"/>
            <ac:spMk id="494" creationId="{00000000-0000-0000-0000-000000000000}"/>
          </ac:spMkLst>
        </pc:spChg>
        <pc:spChg chg="del">
          <ac:chgData name="A M" userId="222a77c2a789cbb6" providerId="LiveId" clId="{7E4F1C8A-49A2-401E-A03E-56568D5F2009}" dt="2024-03-13T17:06:01.887" v="16203" actId="478"/>
          <ac:spMkLst>
            <pc:docMk/>
            <pc:sldMk cId="3987980287" sldId="575"/>
            <ac:spMk id="495" creationId="{00000000-0000-0000-0000-000000000000}"/>
          </ac:spMkLst>
        </pc:spChg>
        <pc:spChg chg="mod">
          <ac:chgData name="A M" userId="222a77c2a789cbb6" providerId="LiveId" clId="{7E4F1C8A-49A2-401E-A03E-56568D5F2009}" dt="2024-03-13T17:06:46.880" v="16236"/>
          <ac:spMkLst>
            <pc:docMk/>
            <pc:sldMk cId="3987980287" sldId="575"/>
            <ac:spMk id="500" creationId="{00000000-0000-0000-0000-000000000000}"/>
          </ac:spMkLst>
        </pc:spChg>
        <pc:picChg chg="del">
          <ac:chgData name="A M" userId="222a77c2a789cbb6" providerId="LiveId" clId="{7E4F1C8A-49A2-401E-A03E-56568D5F2009}" dt="2024-03-13T17:06:01.887" v="16203" actId="478"/>
          <ac:picMkLst>
            <pc:docMk/>
            <pc:sldMk cId="3987980287" sldId="575"/>
            <ac:picMk id="7" creationId="{92F9F266-C693-8BD3-C778-F5C96743497E}"/>
          </ac:picMkLst>
        </pc:picChg>
        <pc:picChg chg="del">
          <ac:chgData name="A M" userId="222a77c2a789cbb6" providerId="LiveId" clId="{7E4F1C8A-49A2-401E-A03E-56568D5F2009}" dt="2024-03-13T17:06:01.887" v="16203" actId="478"/>
          <ac:picMkLst>
            <pc:docMk/>
            <pc:sldMk cId="3987980287" sldId="575"/>
            <ac:picMk id="9" creationId="{19805FBD-953F-1FDA-5BE5-992CDD60B81B}"/>
          </ac:picMkLst>
        </pc:picChg>
        <pc:picChg chg="del">
          <ac:chgData name="A M" userId="222a77c2a789cbb6" providerId="LiveId" clId="{7E4F1C8A-49A2-401E-A03E-56568D5F2009}" dt="2024-03-13T17:05:59.074" v="16202" actId="478"/>
          <ac:picMkLst>
            <pc:docMk/>
            <pc:sldMk cId="3987980287" sldId="575"/>
            <ac:picMk id="15" creationId="{ECE92027-DE5A-E952-94F9-7B8350689631}"/>
          </ac:picMkLst>
        </pc:picChg>
      </pc:sldChg>
      <pc:sldChg chg="addSp modSp add mod">
        <pc:chgData name="A M" userId="222a77c2a789cbb6" providerId="LiveId" clId="{7E4F1C8A-49A2-401E-A03E-56568D5F2009}" dt="2024-03-14T15:10:41.036" v="16816" actId="20577"/>
        <pc:sldMkLst>
          <pc:docMk/>
          <pc:sldMk cId="158297802" sldId="576"/>
        </pc:sldMkLst>
        <pc:spChg chg="mod">
          <ac:chgData name="A M" userId="222a77c2a789cbb6" providerId="LiveId" clId="{7E4F1C8A-49A2-401E-A03E-56568D5F2009}" dt="2024-03-14T15:10:41.036" v="16816" actId="20577"/>
          <ac:spMkLst>
            <pc:docMk/>
            <pc:sldMk cId="158297802" sldId="576"/>
            <ac:spMk id="17" creationId="{4D64D5EA-B9E7-0E32-F5AC-742518DA7F57}"/>
          </ac:spMkLst>
        </pc:spChg>
        <pc:spChg chg="mod">
          <ac:chgData name="A M" userId="222a77c2a789cbb6" providerId="LiveId" clId="{7E4F1C8A-49A2-401E-A03E-56568D5F2009}" dt="2024-03-14T15:09:44.254" v="16789"/>
          <ac:spMkLst>
            <pc:docMk/>
            <pc:sldMk cId="158297802" sldId="576"/>
            <ac:spMk id="500" creationId="{00000000-0000-0000-0000-000000000000}"/>
          </ac:spMkLst>
        </pc:spChg>
        <pc:picChg chg="add mod">
          <ac:chgData name="A M" userId="222a77c2a789cbb6" providerId="LiveId" clId="{7E4F1C8A-49A2-401E-A03E-56568D5F2009}" dt="2024-03-14T15:06:13.695" v="16488" actId="1076"/>
          <ac:picMkLst>
            <pc:docMk/>
            <pc:sldMk cId="158297802" sldId="576"/>
            <ac:picMk id="4" creationId="{3E519065-099C-9E1B-9EEA-AED35A19E4A5}"/>
          </ac:picMkLst>
        </pc:picChg>
      </pc:sldChg>
      <pc:sldChg chg="addSp delSp modSp add mod">
        <pc:chgData name="A M" userId="222a77c2a789cbb6" providerId="LiveId" clId="{7E4F1C8A-49A2-401E-A03E-56568D5F2009}" dt="2024-03-14T17:20:05.294" v="23525" actId="20577"/>
        <pc:sldMkLst>
          <pc:docMk/>
          <pc:sldMk cId="1394301442" sldId="577"/>
        </pc:sldMkLst>
        <pc:spChg chg="add mod">
          <ac:chgData name="A M" userId="222a77c2a789cbb6" providerId="LiveId" clId="{7E4F1C8A-49A2-401E-A03E-56568D5F2009}" dt="2024-03-14T16:07:25.733" v="17954" actId="1076"/>
          <ac:spMkLst>
            <pc:docMk/>
            <pc:sldMk cId="1394301442" sldId="577"/>
            <ac:spMk id="6" creationId="{3FAF3C7E-A11E-319F-5C2F-2A20FFC4C426}"/>
          </ac:spMkLst>
        </pc:spChg>
        <pc:spChg chg="add mod">
          <ac:chgData name="A M" userId="222a77c2a789cbb6" providerId="LiveId" clId="{7E4F1C8A-49A2-401E-A03E-56568D5F2009}" dt="2024-03-14T16:18:48.703" v="18195"/>
          <ac:spMkLst>
            <pc:docMk/>
            <pc:sldMk cId="1394301442" sldId="577"/>
            <ac:spMk id="7" creationId="{AD40A4A2-F187-380E-4260-F57EF8C9E3F4}"/>
          </ac:spMkLst>
        </pc:spChg>
        <pc:spChg chg="add mod">
          <ac:chgData name="A M" userId="222a77c2a789cbb6" providerId="LiveId" clId="{7E4F1C8A-49A2-401E-A03E-56568D5F2009}" dt="2024-03-14T16:12:57.991" v="17966" actId="20577"/>
          <ac:spMkLst>
            <pc:docMk/>
            <pc:sldMk cId="1394301442" sldId="577"/>
            <ac:spMk id="10" creationId="{A8301CA6-4670-E59B-7BDF-A6C7D4BA2F51}"/>
          </ac:spMkLst>
        </pc:spChg>
        <pc:spChg chg="add mod">
          <ac:chgData name="A M" userId="222a77c2a789cbb6" providerId="LiveId" clId="{7E4F1C8A-49A2-401E-A03E-56568D5F2009}" dt="2024-03-14T16:21:55.047" v="18381" actId="20577"/>
          <ac:spMkLst>
            <pc:docMk/>
            <pc:sldMk cId="1394301442" sldId="577"/>
            <ac:spMk id="15" creationId="{F8CF7866-0B16-299D-AD7E-A116C11720DC}"/>
          </ac:spMkLst>
        </pc:spChg>
        <pc:spChg chg="add mod">
          <ac:chgData name="A M" userId="222a77c2a789cbb6" providerId="LiveId" clId="{7E4F1C8A-49A2-401E-A03E-56568D5F2009}" dt="2024-03-14T16:25:31.792" v="18382"/>
          <ac:spMkLst>
            <pc:docMk/>
            <pc:sldMk cId="1394301442" sldId="577"/>
            <ac:spMk id="16" creationId="{5A4E2FCB-1F2A-B55F-6911-6505DABF7633}"/>
          </ac:spMkLst>
        </pc:spChg>
        <pc:spChg chg="mod">
          <ac:chgData name="A M" userId="222a77c2a789cbb6" providerId="LiveId" clId="{7E4F1C8A-49A2-401E-A03E-56568D5F2009}" dt="2024-03-14T17:20:05.294" v="23525" actId="20577"/>
          <ac:spMkLst>
            <pc:docMk/>
            <pc:sldMk cId="1394301442" sldId="577"/>
            <ac:spMk id="17" creationId="{4D64D5EA-B9E7-0E32-F5AC-742518DA7F57}"/>
          </ac:spMkLst>
        </pc:spChg>
        <pc:spChg chg="mod">
          <ac:chgData name="A M" userId="222a77c2a789cbb6" providerId="LiveId" clId="{7E4F1C8A-49A2-401E-A03E-56568D5F2009}" dt="2024-03-14T15:39:02.164" v="17839"/>
          <ac:spMkLst>
            <pc:docMk/>
            <pc:sldMk cId="1394301442" sldId="577"/>
            <ac:spMk id="496" creationId="{00000000-0000-0000-0000-000000000000}"/>
          </ac:spMkLst>
        </pc:spChg>
        <pc:spChg chg="mod">
          <ac:chgData name="A M" userId="222a77c2a789cbb6" providerId="LiveId" clId="{7E4F1C8A-49A2-401E-A03E-56568D5F2009}" dt="2024-03-14T15:38:52.623" v="17826" actId="20577"/>
          <ac:spMkLst>
            <pc:docMk/>
            <pc:sldMk cId="1394301442" sldId="577"/>
            <ac:spMk id="497" creationId="{00000000-0000-0000-0000-000000000000}"/>
          </ac:spMkLst>
        </pc:spChg>
        <pc:spChg chg="mod">
          <ac:chgData name="A M" userId="222a77c2a789cbb6" providerId="LiveId" clId="{7E4F1C8A-49A2-401E-A03E-56568D5F2009}" dt="2024-03-14T15:26:36.109" v="17027"/>
          <ac:spMkLst>
            <pc:docMk/>
            <pc:sldMk cId="1394301442" sldId="577"/>
            <ac:spMk id="500" creationId="{00000000-0000-0000-0000-000000000000}"/>
          </ac:spMkLst>
        </pc:spChg>
        <pc:picChg chg="add mod">
          <ac:chgData name="A M" userId="222a77c2a789cbb6" providerId="LiveId" clId="{7E4F1C8A-49A2-401E-A03E-56568D5F2009}" dt="2024-03-14T15:29:37.906" v="17668"/>
          <ac:picMkLst>
            <pc:docMk/>
            <pc:sldMk cId="1394301442" sldId="577"/>
            <ac:picMk id="3" creationId="{66EE4F7F-BC08-CA67-DB30-BB1677813582}"/>
          </ac:picMkLst>
        </pc:picChg>
        <pc:picChg chg="add mod">
          <ac:chgData name="A M" userId="222a77c2a789cbb6" providerId="LiveId" clId="{7E4F1C8A-49A2-401E-A03E-56568D5F2009}" dt="2024-03-14T16:18:07.552" v="17974" actId="1076"/>
          <ac:picMkLst>
            <pc:docMk/>
            <pc:sldMk cId="1394301442" sldId="577"/>
            <ac:picMk id="5" creationId="{53615895-19DC-C199-6C17-678B8271FECE}"/>
          </ac:picMkLst>
        </pc:picChg>
        <pc:picChg chg="add mod">
          <ac:chgData name="A M" userId="222a77c2a789cbb6" providerId="LiveId" clId="{7E4F1C8A-49A2-401E-A03E-56568D5F2009}" dt="2024-03-14T16:18:10.706" v="17975" actId="1076"/>
          <ac:picMkLst>
            <pc:docMk/>
            <pc:sldMk cId="1394301442" sldId="577"/>
            <ac:picMk id="9" creationId="{D3DD5725-EBC6-490E-DF4B-57E6EC4D65E3}"/>
          </ac:picMkLst>
        </pc:picChg>
        <pc:picChg chg="add mod">
          <ac:chgData name="A M" userId="222a77c2a789cbb6" providerId="LiveId" clId="{7E4F1C8A-49A2-401E-A03E-56568D5F2009}" dt="2024-03-14T16:18:03.600" v="17973" actId="1076"/>
          <ac:picMkLst>
            <pc:docMk/>
            <pc:sldMk cId="1394301442" sldId="577"/>
            <ac:picMk id="12" creationId="{6FE17C6B-0D61-896F-099A-8ABF2D012736}"/>
          </ac:picMkLst>
        </pc:picChg>
        <pc:picChg chg="add del">
          <ac:chgData name="A M" userId="222a77c2a789cbb6" providerId="LiveId" clId="{7E4F1C8A-49A2-401E-A03E-56568D5F2009}" dt="2024-03-14T16:20:55.437" v="18197" actId="478"/>
          <ac:picMkLst>
            <pc:docMk/>
            <pc:sldMk cId="1394301442" sldId="577"/>
            <ac:picMk id="14" creationId="{8F42DEA0-9E39-4F79-7EAD-00A8CBC71615}"/>
          </ac:picMkLst>
        </pc:picChg>
        <pc:picChg chg="add mod">
          <ac:chgData name="A M" userId="222a77c2a789cbb6" providerId="LiveId" clId="{7E4F1C8A-49A2-401E-A03E-56568D5F2009}" dt="2024-03-14T16:25:50.047" v="18385" actId="1076"/>
          <ac:picMkLst>
            <pc:docMk/>
            <pc:sldMk cId="1394301442" sldId="577"/>
            <ac:picMk id="19" creationId="{EF8A6F29-A222-C776-F2AE-B763AF2B8C4E}"/>
          </ac:picMkLst>
        </pc:picChg>
      </pc:sldChg>
      <pc:sldChg chg="addSp delSp modSp add mod">
        <pc:chgData name="A M" userId="222a77c2a789cbb6" providerId="LiveId" clId="{7E4F1C8A-49A2-401E-A03E-56568D5F2009}" dt="2024-03-14T17:17:39.143" v="23520" actId="1076"/>
        <pc:sldMkLst>
          <pc:docMk/>
          <pc:sldMk cId="0" sldId="578"/>
        </pc:sldMkLst>
        <pc:spChg chg="mod">
          <ac:chgData name="A M" userId="222a77c2a789cbb6" providerId="LiveId" clId="{7E4F1C8A-49A2-401E-A03E-56568D5F2009}" dt="2024-03-14T17:17:31.711" v="23519" actId="20577"/>
          <ac:spMkLst>
            <pc:docMk/>
            <pc:sldMk cId="0" sldId="578"/>
            <ac:spMk id="8" creationId="{52159C1E-DEDE-44BE-9D05-C666A3D7EDD6}"/>
          </ac:spMkLst>
        </pc:spChg>
        <pc:spChg chg="mod">
          <ac:chgData name="A M" userId="222a77c2a789cbb6" providerId="LiveId" clId="{7E4F1C8A-49A2-401E-A03E-56568D5F2009}" dt="2024-03-14T17:01:28.241" v="22610" actId="20577"/>
          <ac:spMkLst>
            <pc:docMk/>
            <pc:sldMk cId="0" sldId="578"/>
            <ac:spMk id="9" creationId="{10732AE1-1A60-2488-6BAB-5F74CDEB3CEA}"/>
          </ac:spMkLst>
        </pc:spChg>
        <pc:spChg chg="mod">
          <ac:chgData name="A M" userId="222a77c2a789cbb6" providerId="LiveId" clId="{7E4F1C8A-49A2-401E-A03E-56568D5F2009}" dt="2024-03-14T16:55:31.544" v="21386"/>
          <ac:spMkLst>
            <pc:docMk/>
            <pc:sldMk cId="0" sldId="578"/>
            <ac:spMk id="10" creationId="{521940E8-4EF7-E0F4-9493-647863000DF2}"/>
          </ac:spMkLst>
        </pc:spChg>
        <pc:spChg chg="mod">
          <ac:chgData name="A M" userId="222a77c2a789cbb6" providerId="LiveId" clId="{7E4F1C8A-49A2-401E-A03E-56568D5F2009}" dt="2024-03-14T16:32:40.641" v="18449"/>
          <ac:spMkLst>
            <pc:docMk/>
            <pc:sldMk cId="0" sldId="578"/>
            <ac:spMk id="673" creationId="{00000000-0000-0000-0000-000000000000}"/>
          </ac:spMkLst>
        </pc:spChg>
        <pc:spChg chg="mod">
          <ac:chgData name="A M" userId="222a77c2a789cbb6" providerId="LiveId" clId="{7E4F1C8A-49A2-401E-A03E-56568D5F2009}" dt="2024-03-14T16:32:46.185" v="18450"/>
          <ac:spMkLst>
            <pc:docMk/>
            <pc:sldMk cId="0" sldId="578"/>
            <ac:spMk id="674" creationId="{00000000-0000-0000-0000-000000000000}"/>
          </ac:spMkLst>
        </pc:spChg>
        <pc:spChg chg="del mod">
          <ac:chgData name="A M" userId="222a77c2a789cbb6" providerId="LiveId" clId="{7E4F1C8A-49A2-401E-A03E-56568D5F2009}" dt="2024-03-14T16:35:14.823" v="18525" actId="478"/>
          <ac:spMkLst>
            <pc:docMk/>
            <pc:sldMk cId="0" sldId="578"/>
            <ac:spMk id="676" creationId="{00000000-0000-0000-0000-000000000000}"/>
          </ac:spMkLst>
        </pc:spChg>
        <pc:spChg chg="mod">
          <ac:chgData name="A M" userId="222a77c2a789cbb6" providerId="LiveId" clId="{7E4F1C8A-49A2-401E-A03E-56568D5F2009}" dt="2024-03-14T16:47:06.154" v="20281"/>
          <ac:spMkLst>
            <pc:docMk/>
            <pc:sldMk cId="0" sldId="578"/>
            <ac:spMk id="678" creationId="{00000000-0000-0000-0000-000000000000}"/>
          </ac:spMkLst>
        </pc:spChg>
        <pc:spChg chg="mod">
          <ac:chgData name="A M" userId="222a77c2a789cbb6" providerId="LiveId" clId="{7E4F1C8A-49A2-401E-A03E-56568D5F2009}" dt="2024-03-14T16:39:20.979" v="19957" actId="1076"/>
          <ac:spMkLst>
            <pc:docMk/>
            <pc:sldMk cId="0" sldId="578"/>
            <ac:spMk id="679" creationId="{00000000-0000-0000-0000-000000000000}"/>
          </ac:spMkLst>
        </pc:spChg>
        <pc:spChg chg="mod">
          <ac:chgData name="A M" userId="222a77c2a789cbb6" providerId="LiveId" clId="{7E4F1C8A-49A2-401E-A03E-56568D5F2009}" dt="2024-03-14T16:47:11.989" v="20282" actId="14100"/>
          <ac:spMkLst>
            <pc:docMk/>
            <pc:sldMk cId="0" sldId="578"/>
            <ac:spMk id="680" creationId="{00000000-0000-0000-0000-000000000000}"/>
          </ac:spMkLst>
        </pc:spChg>
        <pc:spChg chg="mod">
          <ac:chgData name="A M" userId="222a77c2a789cbb6" providerId="LiveId" clId="{7E4F1C8A-49A2-401E-A03E-56568D5F2009}" dt="2024-03-14T16:54:32.659" v="21376" actId="20577"/>
          <ac:spMkLst>
            <pc:docMk/>
            <pc:sldMk cId="0" sldId="578"/>
            <ac:spMk id="686" creationId="{00000000-0000-0000-0000-000000000000}"/>
          </ac:spMkLst>
        </pc:spChg>
        <pc:spChg chg="mod">
          <ac:chgData name="A M" userId="222a77c2a789cbb6" providerId="LiveId" clId="{7E4F1C8A-49A2-401E-A03E-56568D5F2009}" dt="2024-03-14T16:50:36.937" v="20656" actId="1076"/>
          <ac:spMkLst>
            <pc:docMk/>
            <pc:sldMk cId="0" sldId="578"/>
            <ac:spMk id="687" creationId="{00000000-0000-0000-0000-000000000000}"/>
          </ac:spMkLst>
        </pc:spChg>
        <pc:grpChg chg="add mod">
          <ac:chgData name="A M" userId="222a77c2a789cbb6" providerId="LiveId" clId="{7E4F1C8A-49A2-401E-A03E-56568D5F2009}" dt="2024-03-14T17:05:14.407" v="23291" actId="1076"/>
          <ac:grpSpMkLst>
            <pc:docMk/>
            <pc:sldMk cId="0" sldId="578"/>
            <ac:grpSpMk id="6" creationId="{FED4A0BC-12DD-133F-B5B7-EF74880D7C7D}"/>
          </ac:grpSpMkLst>
        </pc:grpChg>
        <pc:grpChg chg="add mod">
          <ac:chgData name="A M" userId="222a77c2a789cbb6" providerId="LiveId" clId="{7E4F1C8A-49A2-401E-A03E-56568D5F2009}" dt="2024-03-14T17:17:39.143" v="23520" actId="1076"/>
          <ac:grpSpMkLst>
            <pc:docMk/>
            <pc:sldMk cId="0" sldId="578"/>
            <ac:grpSpMk id="7" creationId="{C4A24583-B1FE-EEBD-338E-4AD70AE8D10B}"/>
          </ac:grpSpMkLst>
        </pc:grpChg>
        <pc:grpChg chg="mod">
          <ac:chgData name="A M" userId="222a77c2a789cbb6" providerId="LiveId" clId="{7E4F1C8A-49A2-401E-A03E-56568D5F2009}" dt="2024-03-14T17:05:16.163" v="23292" actId="1076"/>
          <ac:grpSpMkLst>
            <pc:docMk/>
            <pc:sldMk cId="0" sldId="578"/>
            <ac:grpSpMk id="681" creationId="{00000000-0000-0000-0000-000000000000}"/>
          </ac:grpSpMkLst>
        </pc:grpChg>
        <pc:grpChg chg="del">
          <ac:chgData name="A M" userId="222a77c2a789cbb6" providerId="LiveId" clId="{7E4F1C8A-49A2-401E-A03E-56568D5F2009}" dt="2024-03-14T16:44:12.080" v="20052" actId="478"/>
          <ac:grpSpMkLst>
            <pc:docMk/>
            <pc:sldMk cId="0" sldId="578"/>
            <ac:grpSpMk id="685" creationId="{00000000-0000-0000-0000-000000000000}"/>
          </ac:grpSpMkLst>
        </pc:grpChg>
        <pc:grpChg chg="mod">
          <ac:chgData name="A M" userId="222a77c2a789cbb6" providerId="LiveId" clId="{7E4F1C8A-49A2-401E-A03E-56568D5F2009}" dt="2024-03-14T16:55:09.770" v="21383" actId="164"/>
          <ac:grpSpMkLst>
            <pc:docMk/>
            <pc:sldMk cId="0" sldId="578"/>
            <ac:grpSpMk id="689" creationId="{00000000-0000-0000-0000-000000000000}"/>
          </ac:grpSpMkLst>
        </pc:grpChg>
        <pc:graphicFrameChg chg="mod">
          <ac:chgData name="A M" userId="222a77c2a789cbb6" providerId="LiveId" clId="{7E4F1C8A-49A2-401E-A03E-56568D5F2009}" dt="2024-03-14T17:05:19.731" v="23293"/>
          <ac:graphicFrameMkLst>
            <pc:docMk/>
            <pc:sldMk cId="0" sldId="578"/>
            <ac:graphicFrameMk id="677" creationId="{00000000-0000-0000-0000-000000000000}"/>
          </ac:graphicFrameMkLst>
        </pc:graphicFrameChg>
        <pc:picChg chg="add mod">
          <ac:chgData name="A M" userId="222a77c2a789cbb6" providerId="LiveId" clId="{7E4F1C8A-49A2-401E-A03E-56568D5F2009}" dt="2024-03-14T17:05:28.669" v="23294" actId="1076"/>
          <ac:picMkLst>
            <pc:docMk/>
            <pc:sldMk cId="0" sldId="578"/>
            <ac:picMk id="3" creationId="{AA363B45-F1EB-61CA-A6DB-152DC34F36B6}"/>
          </ac:picMkLst>
        </pc:picChg>
        <pc:picChg chg="add mod">
          <ac:chgData name="A M" userId="222a77c2a789cbb6" providerId="LiveId" clId="{7E4F1C8A-49A2-401E-A03E-56568D5F2009}" dt="2024-03-14T16:55:09.770" v="21383" actId="164"/>
          <ac:picMkLst>
            <pc:docMk/>
            <pc:sldMk cId="0" sldId="578"/>
            <ac:picMk id="5" creationId="{B81EF7B5-AFD9-6819-8F17-2C6EA3C6B5B1}"/>
          </ac:picMkLst>
        </pc:picChg>
      </pc:sldChg>
      <pc:sldChg chg="add del">
        <pc:chgData name="A M" userId="222a77c2a789cbb6" providerId="LiveId" clId="{7E4F1C8A-49A2-401E-A03E-56568D5F2009}" dt="2024-03-14T16:26:09.420" v="18387" actId="47"/>
        <pc:sldMkLst>
          <pc:docMk/>
          <pc:sldMk cId="3415026985" sldId="578"/>
        </pc:sldMkLst>
      </pc:sldChg>
      <pc:sldChg chg="add del">
        <pc:chgData name="A M" userId="222a77c2a789cbb6" providerId="LiveId" clId="{7E4F1C8A-49A2-401E-A03E-56568D5F2009}" dt="2024-03-14T16:26:08.524" v="18386" actId="47"/>
        <pc:sldMkLst>
          <pc:docMk/>
          <pc:sldMk cId="608639711" sldId="579"/>
        </pc:sldMkLst>
      </pc:sldChg>
      <pc:sldMasterChg chg="delSldLayout">
        <pc:chgData name="A M" userId="222a77c2a789cbb6" providerId="LiveId" clId="{7E4F1C8A-49A2-401E-A03E-56568D5F2009}" dt="2024-03-13T06:27:13.471" v="1" actId="47"/>
        <pc:sldMasterMkLst>
          <pc:docMk/>
          <pc:sldMasterMk cId="2071361009" sldId="2147483669"/>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title>
      <c:tx>
        <c:rich>
          <a:bodyPr rot="0"/>
          <a:lstStyle/>
          <a:p>
            <a:pPr>
              <a:defRPr sz="1800" b="0" i="0" u="none" strike="noStrike">
                <a:solidFill>
                  <a:srgbClr val="203655"/>
                </a:solidFill>
                <a:latin typeface="Source Han Sans CN Bold Bold"/>
              </a:defRPr>
            </a:pPr>
            <a:r>
              <a:rPr lang="zh-CN" altLang="en-US" sz="1800" b="1" i="0" u="none" strike="noStrike" dirty="0">
                <a:solidFill>
                  <a:srgbClr val="203655"/>
                </a:solidFill>
                <a:latin typeface="Source Han Sans CN Bold Bold"/>
              </a:rPr>
              <a:t>日常工作占比</a:t>
            </a:r>
          </a:p>
        </c:rich>
      </c:tx>
      <c:layout>
        <c:manualLayout>
          <c:xMode val="edge"/>
          <c:yMode val="edge"/>
          <c:x val="0.20943167337935015"/>
          <c:y val="3.9289852003725298E-2"/>
          <c:w val="8.7644600000000003E-2"/>
          <c:h val="0.17439499999999999"/>
        </c:manualLayout>
      </c:layout>
      <c:overlay val="1"/>
      <c:spPr>
        <a:noFill/>
        <a:effectLst/>
      </c:spPr>
    </c:title>
    <c:autoTitleDeleted val="0"/>
    <c:view3D>
      <c:rotX val="70"/>
      <c:rotY val="0"/>
      <c:rAngAx val="0"/>
      <c:perspective val="0"/>
    </c:view3D>
    <c:floor>
      <c:thickness val="0"/>
    </c:floor>
    <c:sideWall>
      <c:thickness val="0"/>
      <c:spPr>
        <a:noFill/>
        <a:ln w="12700" cap="flat">
          <a:noFill/>
          <a:miter lim="400000"/>
        </a:ln>
        <a:effectLst/>
      </c:spPr>
    </c:sideWall>
    <c:backWall>
      <c:thickness val="0"/>
      <c:spPr>
        <a:noFill/>
        <a:ln w="12700" cap="flat">
          <a:noFill/>
          <a:miter lim="400000"/>
        </a:ln>
        <a:effectLst/>
      </c:spPr>
    </c:backWall>
    <c:plotArea>
      <c:layout>
        <c:manualLayout>
          <c:layoutTarget val="inner"/>
          <c:xMode val="edge"/>
          <c:yMode val="edge"/>
          <c:x val="0.17439499999999999"/>
          <c:y val="0.17439499999999999"/>
          <c:w val="0.65121099999999998"/>
          <c:h val="0.63871100000000003"/>
        </c:manualLayout>
      </c:layout>
      <c:pie3DChart>
        <c:varyColors val="1"/>
        <c:ser>
          <c:idx val="0"/>
          <c:order val="0"/>
          <c:tx>
            <c:strRef>
              <c:f>Sheet1!$A$2</c:f>
              <c:strCache>
                <c:ptCount val="1"/>
                <c:pt idx="0">
                  <c:v>区域 1</c:v>
                </c:pt>
              </c:strCache>
            </c:strRef>
          </c:tx>
          <c:spPr>
            <a:solidFill>
              <a:srgbClr val="5FCCF7"/>
            </a:solidFill>
            <a:ln w="12700" cap="flat">
              <a:noFill/>
              <a:miter lim="400000"/>
            </a:ln>
            <a:effectLst/>
            <a:scene3d>
              <a:camera prst="orthographicFront"/>
              <a:lightRig rig="threePt" dir="t"/>
            </a:scene3d>
            <a:sp3d/>
          </c:spPr>
          <c:dPt>
            <c:idx val="0"/>
            <c:bubble3D val="0"/>
            <c:extLst>
              <c:ext xmlns:c16="http://schemas.microsoft.com/office/drawing/2014/chart" uri="{C3380CC4-5D6E-409C-BE32-E72D297353CC}">
                <c16:uniqueId val="{00000001-084F-9E4F-8990-BB25DCB017F3}"/>
              </c:ext>
            </c:extLst>
          </c:dPt>
          <c:dPt>
            <c:idx val="1"/>
            <c:bubble3D val="0"/>
            <c:spPr>
              <a:solidFill>
                <a:srgbClr val="23ADE5">
                  <a:alpha val="19764"/>
                </a:srgbClr>
              </a:solidFill>
              <a:ln w="12700" cap="flat">
                <a:noFill/>
                <a:miter lim="400000"/>
              </a:ln>
              <a:effectLst/>
              <a:scene3d>
                <a:camera prst="orthographicFront"/>
                <a:lightRig rig="threePt" dir="t"/>
              </a:scene3d>
              <a:sp3d/>
            </c:spPr>
            <c:extLst>
              <c:ext xmlns:c16="http://schemas.microsoft.com/office/drawing/2014/chart" uri="{C3380CC4-5D6E-409C-BE32-E72D297353CC}">
                <c16:uniqueId val="{00000003-084F-9E4F-8990-BB25DCB017F3}"/>
              </c:ext>
            </c:extLst>
          </c:dPt>
          <c:dLbls>
            <c:dLbl>
              <c:idx val="0"/>
              <c:numFmt formatCode="#,##0%" sourceLinked="0"/>
              <c:spPr>
                <a:ln>
                  <a:solidFill>
                    <a:schemeClr val="accent1">
                      <a:alpha val="0"/>
                    </a:schemeClr>
                  </a:solidFill>
                </a:ln>
              </c:spPr>
              <c:txPr>
                <a:bodyPr anchorCtr="0"/>
                <a:lstStyle/>
                <a:p>
                  <a:pPr algn="ctr" rtl="0">
                    <a:defRPr lang="zh-CN" altLang="en-US" sz="1600" b="0" i="0" u="none" strike="noStrike" kern="1200" baseline="0">
                      <a:solidFill>
                        <a:srgbClr val="77828D"/>
                      </a:solidFill>
                      <a:latin typeface="Source Han Sans CN Bold Bold"/>
                      <a:ea typeface="+mn-ea"/>
                      <a:cs typeface="+mn-cs"/>
                    </a:defRPr>
                  </a:pPr>
                  <a:endParaRPr lang="zh-CN"/>
                </a:p>
              </c:txPr>
              <c:dLblPos val="outEnd"/>
              <c:showLegendKey val="0"/>
              <c:showVal val="0"/>
              <c:showCatName val="1"/>
              <c:showSerName val="0"/>
              <c:showPercent val="1"/>
              <c:showBubbleSize val="0"/>
              <c:extLst>
                <c:ext xmlns:c16="http://schemas.microsoft.com/office/drawing/2014/chart" uri="{C3380CC4-5D6E-409C-BE32-E72D297353CC}">
                  <c16:uniqueId val="{00000001-084F-9E4F-8990-BB25DCB017F3}"/>
                </c:ext>
              </c:extLst>
            </c:dLbl>
            <c:dLbl>
              <c:idx val="1"/>
              <c:tx>
                <c:rich>
                  <a:bodyPr/>
                  <a:lstStyle/>
                  <a:p>
                    <a:pPr>
                      <a:defRPr sz="3200" b="0" i="0" u="none" strike="noStrike">
                        <a:solidFill>
                          <a:srgbClr val="77828D"/>
                        </a:solidFill>
                        <a:latin typeface="Source Han Sans CN Bold Bold"/>
                      </a:defRPr>
                    </a:pPr>
                    <a:fld id="{49975F81-DA47-4A22-9560-C16053BD3709}" type="CATEGORYNAME">
                      <a:rPr lang="zh-CN" altLang="en-US" sz="1600"/>
                      <a:pPr>
                        <a:defRPr sz="3200" b="0" i="0" u="none" strike="noStrike">
                          <a:solidFill>
                            <a:srgbClr val="77828D"/>
                          </a:solidFill>
                          <a:latin typeface="Source Han Sans CN Bold Bold"/>
                        </a:defRPr>
                      </a:pPr>
                      <a:t>[类别名称]</a:t>
                    </a:fld>
                    <a:r>
                      <a:rPr lang="zh-CN" altLang="en-US" baseline="0" dirty="0"/>
                      <a:t>
</a:t>
                    </a:r>
                    <a:fld id="{3B32C2E2-8C6F-434C-8D7E-2F177C58B4FC}" type="PERCENTAGE">
                      <a:rPr lang="en-US" altLang="zh-CN" sz="1600" baseline="0" smtClean="0"/>
                      <a:pPr>
                        <a:defRPr sz="3200" b="0" i="0" u="none" strike="noStrike">
                          <a:solidFill>
                            <a:srgbClr val="77828D"/>
                          </a:solidFill>
                          <a:latin typeface="Source Han Sans CN Bold Bold"/>
                        </a:defRPr>
                      </a:pPr>
                      <a:t>[百分比]</a:t>
                    </a:fld>
                    <a:endParaRPr lang="zh-CN" altLang="en-US" baseline="0" dirty="0"/>
                  </a:p>
                </c:rich>
              </c:tx>
              <c:numFmt formatCode="#,##0%" sourceLinked="0"/>
              <c:sp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84F-9E4F-8990-BB25DCB017F3}"/>
                </c:ext>
              </c:extLst>
            </c:dLbl>
            <c:numFmt formatCode="#,##0%" sourceLinked="0"/>
            <c:spPr>
              <a:noFill/>
              <a:ln>
                <a:noFill/>
              </a:ln>
              <a:effectLst/>
            </c:spPr>
            <c:txPr>
              <a:bodyPr/>
              <a:lstStyle/>
              <a:p>
                <a:pPr>
                  <a:defRPr sz="3200" b="0" i="0" u="none" strike="noStrike">
                    <a:solidFill>
                      <a:srgbClr val="77828D"/>
                    </a:solidFill>
                    <a:latin typeface="Source Han Sans CN Bold Bold"/>
                  </a:defRPr>
                </a:pPr>
                <a:endParaRPr lang="zh-CN"/>
              </a:p>
            </c:txPr>
            <c:dLblPos val="outEnd"/>
            <c:showLegendKey val="0"/>
            <c:showVal val="0"/>
            <c:showCatName val="1"/>
            <c:showSerName val="0"/>
            <c:showPercent val="1"/>
            <c:showBubbleSize val="0"/>
            <c:showLeaderLines val="1"/>
            <c:leaderLines>
              <c:spPr>
                <a:ln w="9525" cap="flat">
                  <a:solidFill>
                    <a:srgbClr val="2BBDF7"/>
                  </a:solidFill>
                  <a:prstDash val="solid"/>
                  <a:miter lim="400000"/>
                  <a:headEnd type="oval" w="med" len="med"/>
                </a:ln>
                <a:effectLst/>
              </c:spPr>
            </c:leaderLines>
            <c:extLst>
              <c:ext xmlns:c15="http://schemas.microsoft.com/office/drawing/2012/chart" uri="{CE6537A1-D6FC-4f65-9D91-7224C49458BB}"/>
            </c:extLst>
          </c:dLbls>
          <c:cat>
            <c:strRef>
              <c:f>Sheet1!$B$1:$C$1</c:f>
              <c:strCache>
                <c:ptCount val="2"/>
                <c:pt idx="0">
                  <c:v>沟通</c:v>
                </c:pt>
                <c:pt idx="1">
                  <c:v>推进</c:v>
                </c:pt>
              </c:strCache>
            </c:strRef>
          </c:cat>
          <c:val>
            <c:numRef>
              <c:f>Sheet1!$B$2:$C$2</c:f>
              <c:numCache>
                <c:formatCode>General</c:formatCode>
                <c:ptCount val="2"/>
                <c:pt idx="0">
                  <c:v>60</c:v>
                </c:pt>
                <c:pt idx="1">
                  <c:v>40</c:v>
                </c:pt>
              </c:numCache>
            </c:numRef>
          </c:val>
          <c:extLst>
            <c:ext xmlns:c16="http://schemas.microsoft.com/office/drawing/2014/chart" uri="{C3380CC4-5D6E-409C-BE32-E72D297353CC}">
              <c16:uniqueId val="{00000004-084F-9E4F-8990-BB25DCB017F3}"/>
            </c:ext>
          </c:extLst>
        </c:ser>
        <c:dLbls>
          <c:showLegendKey val="0"/>
          <c:showVal val="0"/>
          <c:showCatName val="0"/>
          <c:showSerName val="0"/>
          <c:showPercent val="0"/>
          <c:showBubbleSize val="0"/>
          <c:showLeaderLines val="1"/>
        </c:dLbls>
      </c:pie3DChart>
    </c:plotArea>
    <c:plotVisOnly val="1"/>
    <c:dispBlanksAs val="gap"/>
    <c:showDLblsOverMax val="1"/>
  </c:chart>
  <c:spPr>
    <a:noFill/>
    <a:ln>
      <a:noFill/>
    </a:ln>
    <a:effectLst>
      <a:softEdge rad="0"/>
    </a:effectLst>
    <a:scene3d>
      <a:camera prst="orthographicFront"/>
      <a:lightRig rig="threePt" dir="t"/>
    </a:scene3d>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4A320D-6236-5845-9D77-85B5B50B4034}" type="datetimeFigureOut">
              <a:rPr kumimoji="1" lang="zh-CN" altLang="en-US" smtClean="0"/>
              <a:t>2024/3/15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8DD8CE-0CC9-FA4A-A01C-054EABD798C8}" type="slidenum">
              <a:rPr kumimoji="1" lang="zh-CN" altLang="en-US" smtClean="0"/>
              <a:t>‹#›</a:t>
            </a:fld>
            <a:endParaRPr kumimoji="1" lang="zh-CN" altLang="en-US"/>
          </a:p>
        </p:txBody>
      </p:sp>
    </p:spTree>
    <p:extLst>
      <p:ext uri="{BB962C8B-B14F-4D97-AF65-F5344CB8AC3E}">
        <p14:creationId xmlns:p14="http://schemas.microsoft.com/office/powerpoint/2010/main" val="246358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●王者</a:t>
            </a:r>
            <a:r>
              <a:rPr lang="en-US" altLang="zh-CN" sz="1200" b="0" kern="1200" dirty="0">
                <a:solidFill>
                  <a:schemeClr val="tx1"/>
                </a:solidFill>
                <a:effectLst/>
                <a:latin typeface="+mn-lt"/>
                <a:ea typeface="+mn-ea"/>
                <a:cs typeface="+mn-cs"/>
              </a:rPr>
              <a:t>23</a:t>
            </a:r>
            <a:r>
              <a:rPr lang="zh-CN" altLang="en-US" sz="1200" b="0" kern="1200" dirty="0">
                <a:solidFill>
                  <a:schemeClr val="tx1"/>
                </a:solidFill>
                <a:effectLst/>
                <a:latin typeface="+mn-lt"/>
                <a:ea typeface="+mn-ea"/>
                <a:cs typeface="+mn-cs"/>
              </a:rPr>
              <a:t>年账号绑定活动：拉新</a:t>
            </a:r>
            <a:r>
              <a:rPr lang="en-US" altLang="zh-CN" sz="1200" b="0" kern="1200" dirty="0">
                <a:solidFill>
                  <a:schemeClr val="tx1"/>
                </a:solidFill>
                <a:effectLst/>
                <a:latin typeface="+mn-lt"/>
                <a:ea typeface="+mn-ea"/>
                <a:cs typeface="+mn-cs"/>
              </a:rPr>
              <a:t>86W</a:t>
            </a:r>
            <a:r>
              <a:rPr lang="zh-CN" altLang="en-US" sz="1200" b="0" kern="1200" dirty="0">
                <a:solidFill>
                  <a:schemeClr val="tx1"/>
                </a:solidFill>
                <a:effectLst/>
                <a:latin typeface="+mn-lt"/>
                <a:ea typeface="+mn-ea"/>
                <a:cs typeface="+mn-cs"/>
              </a:rPr>
              <a:t>，拉活</a:t>
            </a:r>
            <a:r>
              <a:rPr lang="en-US" altLang="zh-CN" sz="1200" b="0" kern="1200" dirty="0">
                <a:solidFill>
                  <a:schemeClr val="tx1"/>
                </a:solidFill>
                <a:effectLst/>
                <a:latin typeface="+mn-lt"/>
                <a:ea typeface="+mn-ea"/>
                <a:cs typeface="+mn-cs"/>
              </a:rPr>
              <a:t>2500W</a:t>
            </a:r>
            <a:r>
              <a:rPr lang="zh-CN" altLang="en-US" sz="1200" b="0" kern="1200" dirty="0">
                <a:solidFill>
                  <a:schemeClr val="tx1"/>
                </a:solidFill>
                <a:effectLst/>
                <a:latin typeface="+mn-lt"/>
                <a:ea typeface="+mn-ea"/>
                <a:cs typeface="+mn-cs"/>
              </a:rPr>
              <a:t>，累计绑定用户数</a:t>
            </a:r>
            <a:r>
              <a:rPr lang="en-US" altLang="zh-CN" sz="1200" b="0" kern="1200" dirty="0">
                <a:solidFill>
                  <a:schemeClr val="tx1"/>
                </a:solidFill>
                <a:effectLst/>
                <a:latin typeface="+mn-lt"/>
                <a:ea typeface="+mn-ea"/>
                <a:cs typeface="+mn-cs"/>
              </a:rPr>
              <a:t>1702789</a:t>
            </a:r>
            <a:r>
              <a:rPr lang="zh-CN" altLang="en-US" sz="1200" b="0" kern="1200" dirty="0">
                <a:solidFill>
                  <a:schemeClr val="tx1"/>
                </a:solidFill>
                <a:effectLst/>
                <a:latin typeface="+mn-lt"/>
                <a:ea typeface="+mn-ea"/>
                <a:cs typeface="+mn-cs"/>
              </a:rPr>
              <a:t>。</a:t>
            </a:r>
          </a:p>
          <a:p>
            <a:r>
              <a:rPr lang="zh-CN" altLang="en-US" sz="1200" b="0" kern="1200" dirty="0">
                <a:solidFill>
                  <a:schemeClr val="tx1"/>
                </a:solidFill>
                <a:effectLst/>
                <a:latin typeface="+mn-lt"/>
                <a:ea typeface="+mn-ea"/>
                <a:cs typeface="+mn-cs"/>
              </a:rPr>
              <a:t>●米哈游（原神）</a:t>
            </a:r>
            <a:r>
              <a:rPr lang="en-US" altLang="zh-CN" sz="1200" b="0" kern="1200" dirty="0">
                <a:solidFill>
                  <a:schemeClr val="tx1"/>
                </a:solidFill>
                <a:effectLst/>
                <a:latin typeface="+mn-lt"/>
                <a:ea typeface="+mn-ea"/>
                <a:cs typeface="+mn-cs"/>
              </a:rPr>
              <a:t>23</a:t>
            </a:r>
            <a:r>
              <a:rPr lang="zh-CN" altLang="en-US" sz="1200" b="0" kern="1200" dirty="0">
                <a:solidFill>
                  <a:schemeClr val="tx1"/>
                </a:solidFill>
                <a:effectLst/>
                <a:latin typeface="+mn-lt"/>
                <a:ea typeface="+mn-ea"/>
                <a:cs typeface="+mn-cs"/>
              </a:rPr>
              <a:t>年账号绑定活动</a:t>
            </a:r>
            <a:r>
              <a:rPr lang="en-US" altLang="zh-CN" sz="1200" b="0" kern="1200" dirty="0">
                <a:solidFill>
                  <a:schemeClr val="tx1"/>
                </a:solidFill>
                <a:effectLst/>
                <a:latin typeface="+mn-lt"/>
                <a:ea typeface="+mn-ea"/>
                <a:cs typeface="+mn-cs"/>
              </a:rPr>
              <a:t>for</a:t>
            </a:r>
            <a:r>
              <a:rPr lang="zh-CN" altLang="en-US" sz="1200" b="0" kern="1200" dirty="0">
                <a:solidFill>
                  <a:schemeClr val="tx1"/>
                </a:solidFill>
                <a:effectLst/>
                <a:latin typeface="+mn-lt"/>
                <a:ea typeface="+mn-ea"/>
                <a:cs typeface="+mn-cs"/>
              </a:rPr>
              <a:t>激励计划：营收</a:t>
            </a:r>
            <a:r>
              <a:rPr lang="en-US" altLang="zh-CN" sz="1200" b="0" kern="1200" dirty="0">
                <a:solidFill>
                  <a:schemeClr val="tx1"/>
                </a:solidFill>
                <a:effectLst/>
                <a:latin typeface="+mn-lt"/>
                <a:ea typeface="+mn-ea"/>
                <a:cs typeface="+mn-cs"/>
              </a:rPr>
              <a:t>9800W</a:t>
            </a:r>
            <a:r>
              <a:rPr lang="zh-CN" altLang="en-US" sz="1200" b="0" kern="1200" dirty="0">
                <a:solidFill>
                  <a:schemeClr val="tx1"/>
                </a:solidFill>
                <a:effectLst/>
                <a:latin typeface="+mn-lt"/>
                <a:ea typeface="+mn-ea"/>
                <a:cs typeface="+mn-cs"/>
              </a:rPr>
              <a:t>，内容</a:t>
            </a:r>
            <a:r>
              <a:rPr lang="en-US" altLang="zh-CN" sz="1200" b="0" kern="1200" dirty="0">
                <a:solidFill>
                  <a:schemeClr val="tx1"/>
                </a:solidFill>
                <a:effectLst/>
                <a:latin typeface="+mn-lt"/>
                <a:ea typeface="+mn-ea"/>
                <a:cs typeface="+mn-cs"/>
              </a:rPr>
              <a:t>vv87</a:t>
            </a:r>
            <a:r>
              <a:rPr lang="zh-CN" altLang="en-US" sz="1200" b="0" kern="1200" dirty="0">
                <a:solidFill>
                  <a:schemeClr val="tx1"/>
                </a:solidFill>
                <a:effectLst/>
                <a:latin typeface="+mn-lt"/>
                <a:ea typeface="+mn-ea"/>
                <a:cs typeface="+mn-cs"/>
              </a:rPr>
              <a:t>亿。</a:t>
            </a:r>
          </a:p>
          <a:p>
            <a:r>
              <a:rPr lang="zh-CN" altLang="en-US" sz="1200" b="0" kern="1200" dirty="0">
                <a:solidFill>
                  <a:schemeClr val="tx1"/>
                </a:solidFill>
                <a:effectLst/>
                <a:latin typeface="+mn-lt"/>
                <a:ea typeface="+mn-ea"/>
                <a:cs typeface="+mn-cs"/>
              </a:rPr>
              <a:t>●王者战报：功能上线首周，对创作者</a:t>
            </a:r>
            <a:r>
              <a:rPr lang="en-US" altLang="zh-CN" sz="1200" b="0" kern="1200" dirty="0">
                <a:solidFill>
                  <a:schemeClr val="tx1"/>
                </a:solidFill>
                <a:effectLst/>
                <a:latin typeface="+mn-lt"/>
                <a:ea typeface="+mn-ea"/>
                <a:cs typeface="+mn-cs"/>
              </a:rPr>
              <a:t>DAU</a:t>
            </a:r>
            <a:r>
              <a:rPr lang="zh-CN" altLang="en-US" sz="1200" b="0" kern="1200" dirty="0">
                <a:solidFill>
                  <a:schemeClr val="tx1"/>
                </a:solidFill>
                <a:effectLst/>
                <a:latin typeface="+mn-lt"/>
                <a:ea typeface="+mn-ea"/>
                <a:cs typeface="+mn-cs"/>
              </a:rPr>
              <a:t>拉动约</a:t>
            </a:r>
            <a:r>
              <a:rPr lang="en-US" altLang="zh-CN" sz="1200" b="0" kern="1200" dirty="0">
                <a:solidFill>
                  <a:schemeClr val="tx1"/>
                </a:solidFill>
                <a:effectLst/>
                <a:latin typeface="+mn-lt"/>
                <a:ea typeface="+mn-ea"/>
                <a:cs typeface="+mn-cs"/>
              </a:rPr>
              <a:t>5000+</a:t>
            </a:r>
            <a:r>
              <a:rPr lang="zh-CN" altLang="en-US" sz="1200" b="0" kern="1200" dirty="0">
                <a:solidFill>
                  <a:schemeClr val="tx1"/>
                </a:solidFill>
                <a:effectLst/>
                <a:latin typeface="+mn-lt"/>
                <a:ea typeface="+mn-ea"/>
                <a:cs typeface="+mn-cs"/>
              </a:rPr>
              <a:t>，日均稿件</a:t>
            </a:r>
            <a:r>
              <a:rPr lang="en-US" altLang="zh-CN" sz="1200" b="0" kern="1200" dirty="0">
                <a:solidFill>
                  <a:schemeClr val="tx1"/>
                </a:solidFill>
                <a:effectLst/>
                <a:latin typeface="+mn-lt"/>
                <a:ea typeface="+mn-ea"/>
                <a:cs typeface="+mn-cs"/>
              </a:rPr>
              <a:t>7000+</a:t>
            </a:r>
            <a:r>
              <a:rPr lang="zh-CN" altLang="en-US" sz="1200" b="0" kern="1200" dirty="0">
                <a:solidFill>
                  <a:schemeClr val="tx1"/>
                </a:solidFill>
                <a:effectLst/>
                <a:latin typeface="+mn-lt"/>
                <a:ea typeface="+mn-ea"/>
                <a:cs typeface="+mn-cs"/>
              </a:rPr>
              <a:t>。大盘综合提升</a:t>
            </a:r>
            <a:r>
              <a:rPr lang="en-US" altLang="zh-CN" sz="1200" b="0" kern="1200" dirty="0">
                <a:solidFill>
                  <a:schemeClr val="tx1"/>
                </a:solidFill>
                <a:effectLst/>
                <a:latin typeface="+mn-lt"/>
                <a:ea typeface="+mn-ea"/>
                <a:cs typeface="+mn-cs"/>
              </a:rPr>
              <a:t>70%</a:t>
            </a:r>
            <a:r>
              <a:rPr lang="zh-CN" altLang="en-US" sz="1200" b="0" kern="1200" dirty="0">
                <a:solidFill>
                  <a:schemeClr val="tx1"/>
                </a:solidFill>
                <a:effectLst/>
                <a:latin typeface="+mn-lt"/>
                <a:ea typeface="+mn-ea"/>
                <a:cs typeface="+mn-cs"/>
              </a:rPr>
              <a:t>。</a:t>
            </a:r>
          </a:p>
          <a:p>
            <a:r>
              <a:rPr lang="zh-CN" altLang="en-US" sz="1200" b="0" kern="1200" dirty="0">
                <a:solidFill>
                  <a:schemeClr val="tx1"/>
                </a:solidFill>
                <a:effectLst/>
                <a:latin typeface="+mn-lt"/>
                <a:ea typeface="+mn-ea"/>
                <a:cs typeface="+mn-cs"/>
              </a:rPr>
              <a:t>●王者小店：截至</a:t>
            </a:r>
            <a:r>
              <a:rPr lang="en-US" altLang="zh-CN" sz="1200" b="0" kern="1200" dirty="0">
                <a:solidFill>
                  <a:schemeClr val="tx1"/>
                </a:solidFill>
                <a:effectLst/>
                <a:latin typeface="+mn-lt"/>
                <a:ea typeface="+mn-ea"/>
                <a:cs typeface="+mn-cs"/>
              </a:rPr>
              <a:t>2</a:t>
            </a:r>
            <a:r>
              <a:rPr lang="zh-CN" altLang="en-US" sz="1200" b="0" kern="1200" dirty="0">
                <a:solidFill>
                  <a:schemeClr val="tx1"/>
                </a:solidFill>
                <a:effectLst/>
                <a:latin typeface="+mn-lt"/>
                <a:ea typeface="+mn-ea"/>
                <a:cs typeface="+mn-cs"/>
              </a:rPr>
              <a:t>月，累积</a:t>
            </a:r>
            <a:r>
              <a:rPr lang="en-US" altLang="zh-CN" sz="1200" b="0" kern="1200" dirty="0">
                <a:solidFill>
                  <a:schemeClr val="tx1"/>
                </a:solidFill>
                <a:effectLst/>
                <a:latin typeface="+mn-lt"/>
                <a:ea typeface="+mn-ea"/>
                <a:cs typeface="+mn-cs"/>
              </a:rPr>
              <a:t>GMV</a:t>
            </a:r>
            <a:r>
              <a:rPr lang="zh-CN" altLang="en-US" sz="1200" b="0" kern="1200" dirty="0">
                <a:solidFill>
                  <a:schemeClr val="tx1"/>
                </a:solidFill>
                <a:effectLst/>
                <a:latin typeface="+mn-lt"/>
                <a:ea typeface="+mn-ea"/>
                <a:cs typeface="+mn-cs"/>
              </a:rPr>
              <a:t>为</a:t>
            </a:r>
            <a:r>
              <a:rPr lang="en-US" altLang="zh-CN" sz="1200" b="0" kern="1200" dirty="0">
                <a:solidFill>
                  <a:schemeClr val="tx1"/>
                </a:solidFill>
                <a:effectLst/>
                <a:latin typeface="+mn-lt"/>
                <a:ea typeface="+mn-ea"/>
                <a:cs typeface="+mn-cs"/>
              </a:rPr>
              <a:t>1253.58w</a:t>
            </a:r>
            <a:r>
              <a:rPr lang="zh-CN" altLang="en-US" sz="1200" b="0" kern="1200" dirty="0">
                <a:solidFill>
                  <a:schemeClr val="tx1"/>
                </a:solidFill>
                <a:effectLst/>
                <a:latin typeface="+mn-lt"/>
                <a:ea typeface="+mn-ea"/>
                <a:cs typeface="+mn-cs"/>
              </a:rPr>
              <a:t>元，共成交单数</a:t>
            </a:r>
            <a:r>
              <a:rPr lang="en-US" altLang="zh-CN" sz="1200" b="0" kern="1200" dirty="0">
                <a:solidFill>
                  <a:schemeClr val="tx1"/>
                </a:solidFill>
                <a:effectLst/>
                <a:latin typeface="+mn-lt"/>
                <a:ea typeface="+mn-ea"/>
                <a:cs typeface="+mn-cs"/>
              </a:rPr>
              <a:t>186323</a:t>
            </a:r>
            <a:r>
              <a:rPr lang="zh-CN" altLang="en-US" sz="1200" b="0" kern="1200" dirty="0">
                <a:solidFill>
                  <a:schemeClr val="tx1"/>
                </a:solidFill>
                <a:effectLst/>
                <a:latin typeface="+mn-lt"/>
                <a:ea typeface="+mn-ea"/>
                <a:cs typeface="+mn-cs"/>
              </a:rPr>
              <a:t>笔；王者小店相关稿件播放量</a:t>
            </a:r>
            <a:r>
              <a:rPr lang="en-US" altLang="zh-CN" sz="1200" b="0" kern="1200" dirty="0">
                <a:solidFill>
                  <a:schemeClr val="tx1"/>
                </a:solidFill>
                <a:effectLst/>
                <a:latin typeface="+mn-lt"/>
                <a:ea typeface="+mn-ea"/>
                <a:cs typeface="+mn-cs"/>
              </a:rPr>
              <a:t>6294w</a:t>
            </a:r>
            <a:r>
              <a:rPr lang="zh-CN" altLang="en-US" sz="1200" b="0" kern="1200" dirty="0">
                <a:solidFill>
                  <a:schemeClr val="tx1"/>
                </a:solidFill>
                <a:effectLst/>
                <a:latin typeface="+mn-lt"/>
                <a:ea typeface="+mn-ea"/>
                <a:cs typeface="+mn-cs"/>
              </a:rPr>
              <a:t>，带货组件曝光量</a:t>
            </a:r>
            <a:r>
              <a:rPr lang="en-US" altLang="zh-CN" sz="1200" b="0" kern="1200" dirty="0">
                <a:solidFill>
                  <a:schemeClr val="tx1"/>
                </a:solidFill>
                <a:effectLst/>
                <a:latin typeface="+mn-lt"/>
                <a:ea typeface="+mn-ea"/>
                <a:cs typeface="+mn-cs"/>
              </a:rPr>
              <a:t>3109w</a:t>
            </a:r>
            <a:r>
              <a:rPr lang="zh-CN" altLang="en-US" sz="1200" b="0" kern="1200" dirty="0">
                <a:solidFill>
                  <a:schemeClr val="tx1"/>
                </a:solidFill>
                <a:effectLst/>
                <a:latin typeface="+mn-lt"/>
                <a:ea typeface="+mn-ea"/>
                <a:cs typeface="+mn-cs"/>
              </a:rPr>
              <a:t>，转化点击</a:t>
            </a:r>
            <a:r>
              <a:rPr lang="en-US" altLang="zh-CN" sz="1200" b="0" kern="1200" dirty="0">
                <a:solidFill>
                  <a:schemeClr val="tx1"/>
                </a:solidFill>
                <a:effectLst/>
                <a:latin typeface="+mn-lt"/>
                <a:ea typeface="+mn-ea"/>
                <a:cs typeface="+mn-cs"/>
              </a:rPr>
              <a:t>159w</a:t>
            </a:r>
            <a:r>
              <a:rPr lang="zh-CN" altLang="en-US" sz="1200" b="0" kern="1200" dirty="0">
                <a:solidFill>
                  <a:schemeClr val="tx1"/>
                </a:solidFill>
                <a:effectLst/>
                <a:latin typeface="+mn-lt"/>
                <a:ea typeface="+mn-ea"/>
                <a:cs typeface="+mn-cs"/>
              </a:rPr>
              <a:t>，点击率</a:t>
            </a:r>
            <a:r>
              <a:rPr lang="en-US" altLang="zh-CN" sz="1200" b="0" kern="1200" dirty="0">
                <a:solidFill>
                  <a:schemeClr val="tx1"/>
                </a:solidFill>
                <a:effectLst/>
                <a:latin typeface="+mn-lt"/>
                <a:ea typeface="+mn-ea"/>
                <a:cs typeface="+mn-cs"/>
              </a:rPr>
              <a:t>5.0%</a:t>
            </a:r>
            <a:r>
              <a:rPr lang="zh-CN" altLang="en-US" sz="1200" b="0" kern="1200" dirty="0">
                <a:solidFill>
                  <a:schemeClr val="tx1"/>
                </a:solidFill>
                <a:effectLst/>
                <a:latin typeface="+mn-lt"/>
                <a:ea typeface="+mn-ea"/>
                <a:cs typeface="+mn-cs"/>
              </a:rPr>
              <a:t>（持续提升中）。</a:t>
            </a:r>
          </a:p>
          <a:p>
            <a:r>
              <a:rPr lang="zh-CN" altLang="en-US" sz="1200" b="0" kern="1200" dirty="0">
                <a:solidFill>
                  <a:schemeClr val="tx1"/>
                </a:solidFill>
                <a:effectLst/>
                <a:latin typeface="+mn-lt"/>
                <a:ea typeface="+mn-ea"/>
                <a:cs typeface="+mn-cs"/>
              </a:rPr>
              <a:t>●王者授权：累计授权用户数 </a:t>
            </a:r>
            <a:r>
              <a:rPr lang="en-US" altLang="zh-CN" sz="1200" b="0" kern="1200" dirty="0">
                <a:solidFill>
                  <a:schemeClr val="tx1"/>
                </a:solidFill>
                <a:effectLst/>
                <a:latin typeface="+mn-lt"/>
                <a:ea typeface="+mn-ea"/>
                <a:cs typeface="+mn-cs"/>
              </a:rPr>
              <a:t>100236</a:t>
            </a:r>
            <a:r>
              <a:rPr lang="zh-CN" altLang="en-US" sz="1200" b="0" kern="1200" dirty="0">
                <a:solidFill>
                  <a:schemeClr val="tx1"/>
                </a:solidFill>
                <a:effectLst/>
                <a:latin typeface="+mn-lt"/>
                <a:ea typeface="+mn-ea"/>
                <a:cs typeface="+mn-cs"/>
              </a:rPr>
              <a:t>，用于站内算法推荐。</a:t>
            </a:r>
          </a:p>
          <a:p>
            <a:r>
              <a:rPr lang="zh-CN" altLang="en-US" sz="1200" b="0" kern="1200" dirty="0">
                <a:solidFill>
                  <a:schemeClr val="tx1"/>
                </a:solidFill>
                <a:effectLst/>
                <a:latin typeface="+mn-lt"/>
                <a:ea typeface="+mn-ea"/>
                <a:cs typeface="+mn-cs"/>
              </a:rPr>
              <a:t>●无畏契约新游预约</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掉宝过程中，</a:t>
            </a:r>
            <a:r>
              <a:rPr lang="en-US" altLang="zh-CN" sz="1200" b="0" kern="1200" dirty="0">
                <a:solidFill>
                  <a:schemeClr val="tx1"/>
                </a:solidFill>
                <a:effectLst/>
                <a:latin typeface="+mn-lt"/>
                <a:ea typeface="+mn-ea"/>
                <a:cs typeface="+mn-cs"/>
              </a:rPr>
              <a:t>B</a:t>
            </a:r>
            <a:r>
              <a:rPr lang="zh-CN" altLang="en-US" sz="1200" b="0" kern="1200" dirty="0">
                <a:solidFill>
                  <a:schemeClr val="tx1"/>
                </a:solidFill>
                <a:effectLst/>
                <a:latin typeface="+mn-lt"/>
                <a:ea typeface="+mn-ea"/>
                <a:cs typeface="+mn-cs"/>
              </a:rPr>
              <a:t>站最终预约数</a:t>
            </a:r>
            <a:r>
              <a:rPr lang="en-US" altLang="zh-CN" sz="1200" b="0" kern="1200" dirty="0">
                <a:solidFill>
                  <a:schemeClr val="tx1"/>
                </a:solidFill>
                <a:effectLst/>
                <a:latin typeface="+mn-lt"/>
                <a:ea typeface="+mn-ea"/>
                <a:cs typeface="+mn-cs"/>
              </a:rPr>
              <a:t>20W</a:t>
            </a:r>
            <a:r>
              <a:rPr lang="zh-CN" altLang="en-US" sz="1200" b="0" kern="1200" dirty="0">
                <a:solidFill>
                  <a:schemeClr val="tx1"/>
                </a:solidFill>
                <a:effectLst/>
                <a:latin typeface="+mn-lt"/>
                <a:ea typeface="+mn-ea"/>
                <a:cs typeface="+mn-cs"/>
              </a:rPr>
              <a:t>次，掉号</a:t>
            </a:r>
            <a:r>
              <a:rPr lang="en-US" altLang="zh-CN" sz="1200" b="0" kern="1200" dirty="0">
                <a:solidFill>
                  <a:schemeClr val="tx1"/>
                </a:solidFill>
                <a:effectLst/>
                <a:latin typeface="+mn-lt"/>
                <a:ea typeface="+mn-ea"/>
                <a:cs typeface="+mn-cs"/>
              </a:rPr>
              <a:t>22.3W</a:t>
            </a:r>
            <a:r>
              <a:rPr lang="zh-CN" altLang="en-US" sz="1200" b="0" kern="1200" dirty="0">
                <a:solidFill>
                  <a:schemeClr val="tx1"/>
                </a:solidFill>
                <a:effectLst/>
                <a:latin typeface="+mn-lt"/>
                <a:ea typeface="+mn-ea"/>
                <a:cs typeface="+mn-cs"/>
              </a:rPr>
              <a:t>个，放号量为直播平台第一，预约量为全渠道第五，直播平台第一。无畏契约分区在预约期间总计流水</a:t>
            </a:r>
            <a:r>
              <a:rPr lang="en-US" altLang="zh-CN" sz="1200" b="0" kern="1200" dirty="0">
                <a:solidFill>
                  <a:schemeClr val="tx1"/>
                </a:solidFill>
                <a:effectLst/>
                <a:latin typeface="+mn-lt"/>
                <a:ea typeface="+mn-ea"/>
                <a:cs typeface="+mn-cs"/>
              </a:rPr>
              <a:t>911W</a:t>
            </a:r>
            <a:r>
              <a:rPr lang="zh-CN" altLang="en-US" sz="1200" b="0" kern="1200" dirty="0">
                <a:solidFill>
                  <a:schemeClr val="tx1"/>
                </a:solidFill>
                <a:effectLst/>
                <a:latin typeface="+mn-lt"/>
                <a:ea typeface="+mn-ea"/>
                <a:cs typeface="+mn-cs"/>
              </a:rPr>
              <a:t>，日均开播新增峰值提升</a:t>
            </a:r>
            <a:r>
              <a:rPr lang="en-US" altLang="zh-CN" sz="1200" b="0" kern="1200" dirty="0">
                <a:solidFill>
                  <a:schemeClr val="tx1"/>
                </a:solidFill>
                <a:effectLst/>
                <a:latin typeface="+mn-lt"/>
                <a:ea typeface="+mn-ea"/>
                <a:cs typeface="+mn-cs"/>
              </a:rPr>
              <a:t>150%</a:t>
            </a:r>
            <a:r>
              <a:rPr lang="zh-CN" altLang="en-US" sz="1200" b="0" kern="1200" dirty="0">
                <a:solidFill>
                  <a:schemeClr val="tx1"/>
                </a:solidFill>
                <a:effectLst/>
                <a:latin typeface="+mn-lt"/>
                <a:ea typeface="+mn-ea"/>
                <a:cs typeface="+mn-cs"/>
              </a:rPr>
              <a:t>。命运方舟新游预约期间，</a:t>
            </a:r>
            <a:r>
              <a:rPr lang="en-US" altLang="zh-CN" sz="1200" b="0" kern="1200" dirty="0">
                <a:solidFill>
                  <a:schemeClr val="tx1"/>
                </a:solidFill>
                <a:effectLst/>
                <a:latin typeface="+mn-lt"/>
                <a:ea typeface="+mn-ea"/>
                <a:cs typeface="+mn-cs"/>
              </a:rPr>
              <a:t>B</a:t>
            </a:r>
            <a:r>
              <a:rPr lang="zh-CN" altLang="en-US" sz="1200" b="0" kern="1200" dirty="0">
                <a:solidFill>
                  <a:schemeClr val="tx1"/>
                </a:solidFill>
                <a:effectLst/>
                <a:latin typeface="+mn-lt"/>
                <a:ea typeface="+mn-ea"/>
                <a:cs typeface="+mn-cs"/>
              </a:rPr>
              <a:t>站掉落</a:t>
            </a:r>
            <a:r>
              <a:rPr lang="en-US" altLang="zh-CN" sz="1200" b="0" kern="1200" dirty="0">
                <a:solidFill>
                  <a:schemeClr val="tx1"/>
                </a:solidFill>
                <a:effectLst/>
                <a:latin typeface="+mn-lt"/>
                <a:ea typeface="+mn-ea"/>
                <a:cs typeface="+mn-cs"/>
              </a:rPr>
              <a:t>10w+</a:t>
            </a:r>
            <a:r>
              <a:rPr lang="zh-CN" altLang="en-US" sz="1200" b="0" kern="1200" dirty="0">
                <a:solidFill>
                  <a:schemeClr val="tx1"/>
                </a:solidFill>
                <a:effectLst/>
                <a:latin typeface="+mn-lt"/>
                <a:ea typeface="+mn-ea"/>
                <a:cs typeface="+mn-cs"/>
              </a:rPr>
              <a:t>测试资格，数量为全平台第二。命运方舟活动观看人数为</a:t>
            </a:r>
            <a:r>
              <a:rPr lang="en-US" altLang="zh-CN" sz="1200" b="0" kern="1200" dirty="0">
                <a:solidFill>
                  <a:schemeClr val="tx1"/>
                </a:solidFill>
                <a:effectLst/>
                <a:latin typeface="+mn-lt"/>
                <a:ea typeface="+mn-ea"/>
                <a:cs typeface="+mn-cs"/>
              </a:rPr>
              <a:t>280w</a:t>
            </a:r>
            <a:r>
              <a:rPr lang="zh-CN" altLang="en-US" sz="1200" b="0" kern="1200" dirty="0">
                <a:solidFill>
                  <a:schemeClr val="tx1"/>
                </a:solidFill>
                <a:effectLst/>
                <a:latin typeface="+mn-lt"/>
                <a:ea typeface="+mn-ea"/>
                <a:cs typeface="+mn-cs"/>
              </a:rPr>
              <a:t>，开播主播数稳定在</a:t>
            </a:r>
            <a:r>
              <a:rPr lang="en-US" altLang="zh-CN" sz="1200" b="0" kern="1200" dirty="0">
                <a:solidFill>
                  <a:schemeClr val="tx1"/>
                </a:solidFill>
                <a:effectLst/>
                <a:latin typeface="+mn-lt"/>
                <a:ea typeface="+mn-ea"/>
                <a:cs typeface="+mn-cs"/>
              </a:rPr>
              <a:t>3000</a:t>
            </a:r>
            <a:r>
              <a:rPr lang="zh-CN" altLang="en-US" sz="1200" b="0" kern="1200" dirty="0">
                <a:solidFill>
                  <a:schemeClr val="tx1"/>
                </a:solidFill>
                <a:effectLst/>
                <a:latin typeface="+mn-lt"/>
                <a:ea typeface="+mn-ea"/>
                <a:cs typeface="+mn-cs"/>
              </a:rPr>
              <a:t>人左右，收益主播占比</a:t>
            </a:r>
            <a:r>
              <a:rPr lang="en-US" altLang="zh-CN" sz="1200" b="0" kern="1200" dirty="0">
                <a:solidFill>
                  <a:schemeClr val="tx1"/>
                </a:solidFill>
                <a:effectLst/>
                <a:latin typeface="+mn-lt"/>
                <a:ea typeface="+mn-ea"/>
                <a:cs typeface="+mn-cs"/>
              </a:rPr>
              <a:t>20%</a:t>
            </a:r>
            <a:r>
              <a:rPr lang="zh-CN" altLang="en-US" sz="1200" b="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fld id="{7C8DD8CE-0CC9-FA4A-A01C-054EABD798C8}" type="slidenum">
              <a:rPr kumimoji="1" lang="zh-CN" altLang="en-US" smtClean="0"/>
              <a:t>8</a:t>
            </a:fld>
            <a:endParaRPr kumimoji="1" lang="zh-CN" altLang="en-US"/>
          </a:p>
        </p:txBody>
      </p:sp>
    </p:spTree>
    <p:extLst>
      <p:ext uri="{BB962C8B-B14F-4D97-AF65-F5344CB8AC3E}">
        <p14:creationId xmlns:p14="http://schemas.microsoft.com/office/powerpoint/2010/main" val="21322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8DD8CE-0CC9-FA4A-A01C-054EABD798C8}" type="slidenum">
              <a:rPr kumimoji="1" lang="zh-CN" altLang="en-US" smtClean="0"/>
              <a:t>9</a:t>
            </a:fld>
            <a:endParaRPr kumimoji="1" lang="zh-CN" altLang="en-US"/>
          </a:p>
        </p:txBody>
      </p:sp>
    </p:spTree>
    <p:extLst>
      <p:ext uri="{BB962C8B-B14F-4D97-AF65-F5344CB8AC3E}">
        <p14:creationId xmlns:p14="http://schemas.microsoft.com/office/powerpoint/2010/main" val="116518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8DD8CE-0CC9-FA4A-A01C-054EABD798C8}" type="slidenum">
              <a:rPr kumimoji="1" lang="zh-CN" altLang="en-US" smtClean="0"/>
              <a:t>10</a:t>
            </a:fld>
            <a:endParaRPr kumimoji="1" lang="zh-CN" altLang="en-US"/>
          </a:p>
        </p:txBody>
      </p:sp>
    </p:spTree>
    <p:extLst>
      <p:ext uri="{BB962C8B-B14F-4D97-AF65-F5344CB8AC3E}">
        <p14:creationId xmlns:p14="http://schemas.microsoft.com/office/powerpoint/2010/main" val="137914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8DD8CE-0CC9-FA4A-A01C-054EABD798C8}" type="slidenum">
              <a:rPr kumimoji="1" lang="zh-CN" altLang="en-US" smtClean="0"/>
              <a:t>11</a:t>
            </a:fld>
            <a:endParaRPr kumimoji="1" lang="zh-CN" altLang="en-US"/>
          </a:p>
        </p:txBody>
      </p:sp>
    </p:spTree>
    <p:extLst>
      <p:ext uri="{BB962C8B-B14F-4D97-AF65-F5344CB8AC3E}">
        <p14:creationId xmlns:p14="http://schemas.microsoft.com/office/powerpoint/2010/main" val="644053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80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FE27CA-38F6-4F96-A1C6-D3EF4A7827ED}"/>
              </a:ext>
            </a:extLst>
          </p:cNvPr>
          <p:cNvSpPr txBox="1"/>
          <p:nvPr userDrawn="1"/>
        </p:nvSpPr>
        <p:spPr>
          <a:xfrm>
            <a:off x="1824795" y="1140644"/>
            <a:ext cx="1515158" cy="1169038"/>
          </a:xfrm>
          <a:prstGeom prst="rect">
            <a:avLst/>
          </a:prstGeom>
          <a:noFill/>
        </p:spPr>
        <p:txBody>
          <a:bodyPr wrap="none" rtlCol="0">
            <a:spAutoFit/>
          </a:bodyPr>
          <a:lstStyle/>
          <a:p>
            <a:pPr marL="0" indent="0" algn="ctr">
              <a:lnSpc>
                <a:spcPct val="120000"/>
              </a:lnSpc>
              <a:buFont typeface="Arial" panose="020B0604020202020204" pitchFamily="34" charset="0"/>
              <a:buNone/>
            </a:pPr>
            <a:r>
              <a:rPr lang="zh-CN" altLang="en-US" sz="4000" b="1" dirty="0">
                <a:solidFill>
                  <a:srgbClr val="FF6695"/>
                </a:solidFill>
              </a:rPr>
              <a:t>目  录</a:t>
            </a:r>
            <a:endParaRPr lang="en-US" altLang="zh-CN" sz="4000" b="1" dirty="0">
              <a:solidFill>
                <a:srgbClr val="FF6695"/>
              </a:solidFill>
            </a:endParaRPr>
          </a:p>
          <a:p>
            <a:pPr marL="0" indent="0" algn="ctr">
              <a:lnSpc>
                <a:spcPct val="120000"/>
              </a:lnSpc>
              <a:buFont typeface="Arial" panose="020B0604020202020204" pitchFamily="34" charset="0"/>
              <a:buNone/>
            </a:pPr>
            <a:r>
              <a:rPr lang="en-US" altLang="zh-CN" sz="2000" b="1" dirty="0">
                <a:solidFill>
                  <a:srgbClr val="FF6695"/>
                </a:solidFill>
              </a:rPr>
              <a:t>CONTENT</a:t>
            </a:r>
            <a:endParaRPr lang="zh-CN" altLang="en-US" sz="2000" b="1" dirty="0">
              <a:solidFill>
                <a:srgbClr val="FF6695"/>
              </a:solidFill>
            </a:endParaRPr>
          </a:p>
        </p:txBody>
      </p:sp>
      <p:grpSp>
        <p:nvGrpSpPr>
          <p:cNvPr id="11" name="组合 10">
            <a:extLst>
              <a:ext uri="{FF2B5EF4-FFF2-40B4-BE49-F238E27FC236}">
                <a16:creationId xmlns:a16="http://schemas.microsoft.com/office/drawing/2014/main" id="{256B4D7D-3539-42F2-BBD3-B1440ECAA8BF}"/>
              </a:ext>
            </a:extLst>
          </p:cNvPr>
          <p:cNvGrpSpPr/>
          <p:nvPr userDrawn="1"/>
        </p:nvGrpSpPr>
        <p:grpSpPr>
          <a:xfrm>
            <a:off x="351654" y="6381750"/>
            <a:ext cx="11510573" cy="0"/>
            <a:chOff x="351654" y="6381750"/>
            <a:chExt cx="11510573" cy="0"/>
          </a:xfrm>
        </p:grpSpPr>
        <p:cxnSp>
          <p:nvCxnSpPr>
            <p:cNvPr id="6" name="直接连接符 5">
              <a:extLst>
                <a:ext uri="{FF2B5EF4-FFF2-40B4-BE49-F238E27FC236}">
                  <a16:creationId xmlns:a16="http://schemas.microsoft.com/office/drawing/2014/main" id="{4BE59859-3002-4151-9F2A-984512991940}"/>
                </a:ext>
              </a:extLst>
            </p:cNvPr>
            <p:cNvCxnSpPr/>
            <p:nvPr userDrawn="1"/>
          </p:nvCxnSpPr>
          <p:spPr>
            <a:xfrm flipV="1">
              <a:off x="351654" y="6381750"/>
              <a:ext cx="5760000" cy="0"/>
            </a:xfrm>
            <a:prstGeom prst="line">
              <a:avLst/>
            </a:prstGeom>
            <a:ln w="38100">
              <a:solidFill>
                <a:srgbClr val="FF6695"/>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4EE2787-0876-428B-93BC-061C3BB9CA1B}"/>
                </a:ext>
              </a:extLst>
            </p:cNvPr>
            <p:cNvCxnSpPr/>
            <p:nvPr userDrawn="1"/>
          </p:nvCxnSpPr>
          <p:spPr>
            <a:xfrm flipV="1">
              <a:off x="6102227" y="6381750"/>
              <a:ext cx="5760000" cy="0"/>
            </a:xfrm>
            <a:prstGeom prst="line">
              <a:avLst/>
            </a:prstGeom>
            <a:ln w="38100">
              <a:solidFill>
                <a:srgbClr val="0CB6F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213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标题 1"/>
          <p:cNvSpPr>
            <a:spLocks noGrp="1"/>
          </p:cNvSpPr>
          <p:nvPr>
            <p:ph type="title"/>
          </p:nvPr>
        </p:nvSpPr>
        <p:spPr>
          <a:xfrm>
            <a:off x="911328" y="276458"/>
            <a:ext cx="9541807" cy="720000"/>
          </a:xfrm>
          <a:prstGeom prst="rect">
            <a:avLst/>
          </a:prstGeom>
        </p:spPr>
        <p:txBody>
          <a:bodyPr lIns="91352" tIns="45677" rIns="91352" bIns="45677" anchor="ctr" anchorCtr="0"/>
          <a:lstStyle>
            <a:lvl1pPr algn="l">
              <a:defRPr sz="2800" b="1" spc="300">
                <a:solidFill>
                  <a:srgbClr val="0CB6F2"/>
                </a:solidFi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5" name="标题 1"/>
          <p:cNvSpPr txBox="1">
            <a:spLocks/>
          </p:cNvSpPr>
          <p:nvPr userDrawn="1"/>
        </p:nvSpPr>
        <p:spPr>
          <a:xfrm>
            <a:off x="9858983" y="6419617"/>
            <a:ext cx="1959882" cy="196633"/>
          </a:xfrm>
          <a:prstGeom prst="rect">
            <a:avLst/>
          </a:prstGeom>
        </p:spPr>
        <p:txBody>
          <a:bodyPr lIns="91352" tIns="45677" rIns="91352" bIns="45677" anchor="ctr" anchorCtr="0"/>
          <a:lstStyle>
            <a:lvl1pPr algn="l" defTabSz="1219170" rtl="0" eaLnBrk="1" latinLnBrk="0" hangingPunct="1">
              <a:spcBef>
                <a:spcPct val="0"/>
              </a:spcBef>
              <a:buNone/>
              <a:defRPr sz="2200" kern="1200">
                <a:solidFill>
                  <a:schemeClr val="bg1"/>
                </a:solidFill>
                <a:latin typeface="Microsoft YaHei" panose="020B0503020204020204" pitchFamily="34" charset="-122"/>
                <a:ea typeface="Microsoft YaHei" panose="020B0503020204020204" pitchFamily="34" charset="-122"/>
                <a:cs typeface="+mj-cs"/>
              </a:defRPr>
            </a:lvl1pPr>
          </a:lstStyle>
          <a:p>
            <a:pPr algn="r"/>
            <a:fld id="{D68FA460-4DAE-4E95-BEEA-311ED6DD2344}" type="slidenum">
              <a:rPr lang="zh-CN" altLang="en-US" sz="1000" smtClean="0">
                <a:solidFill>
                  <a:schemeClr val="bg1">
                    <a:lumMod val="65000"/>
                    <a:lumOff val="35000"/>
                  </a:schemeClr>
                </a:solidFill>
                <a:latin typeface="STXihei" panose="02010600040101010101" pitchFamily="2" charset="-122"/>
                <a:ea typeface="STXihei" panose="02010600040101010101" pitchFamily="2" charset="-122"/>
              </a:rPr>
              <a:pPr algn="r"/>
              <a:t>‹#›</a:t>
            </a:fld>
            <a:endParaRPr lang="zh-CN" altLang="en-US" sz="1000" dirty="0">
              <a:solidFill>
                <a:schemeClr val="bg1">
                  <a:lumMod val="65000"/>
                  <a:lumOff val="35000"/>
                </a:schemeClr>
              </a:solidFill>
              <a:latin typeface="STXihei" panose="02010600040101010101" pitchFamily="2" charset="-122"/>
              <a:ea typeface="STXihei" panose="02010600040101010101" pitchFamily="2" charset="-122"/>
            </a:endParaRPr>
          </a:p>
        </p:txBody>
      </p:sp>
      <p:pic>
        <p:nvPicPr>
          <p:cNvPr id="6" name="图片 5">
            <a:extLst>
              <a:ext uri="{FF2B5EF4-FFF2-40B4-BE49-F238E27FC236}">
                <a16:creationId xmlns:a16="http://schemas.microsoft.com/office/drawing/2014/main" id="{827A84FB-0F14-4041-9CD2-A4439A3B99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531" t="26285" b="40191"/>
          <a:stretch/>
        </p:blipFill>
        <p:spPr>
          <a:xfrm>
            <a:off x="10701299" y="351007"/>
            <a:ext cx="1117566" cy="570903"/>
          </a:xfrm>
          <a:prstGeom prst="rect">
            <a:avLst/>
          </a:prstGeom>
        </p:spPr>
      </p:pic>
      <p:grpSp>
        <p:nvGrpSpPr>
          <p:cNvPr id="8" name="组合 7">
            <a:extLst>
              <a:ext uri="{FF2B5EF4-FFF2-40B4-BE49-F238E27FC236}">
                <a16:creationId xmlns:a16="http://schemas.microsoft.com/office/drawing/2014/main" id="{088A0F2B-539A-4865-A68A-94D7C2B3D590}"/>
              </a:ext>
            </a:extLst>
          </p:cNvPr>
          <p:cNvGrpSpPr/>
          <p:nvPr userDrawn="1"/>
        </p:nvGrpSpPr>
        <p:grpSpPr>
          <a:xfrm>
            <a:off x="371475" y="625843"/>
            <a:ext cx="360000" cy="0"/>
            <a:chOff x="351654" y="6381750"/>
            <a:chExt cx="11510573" cy="0"/>
          </a:xfrm>
        </p:grpSpPr>
        <p:cxnSp>
          <p:nvCxnSpPr>
            <p:cNvPr id="11" name="直接连接符 10">
              <a:extLst>
                <a:ext uri="{FF2B5EF4-FFF2-40B4-BE49-F238E27FC236}">
                  <a16:creationId xmlns:a16="http://schemas.microsoft.com/office/drawing/2014/main" id="{F1466153-9ED8-44C5-9B85-12E4DA83B0EA}"/>
                </a:ext>
              </a:extLst>
            </p:cNvPr>
            <p:cNvCxnSpPr/>
            <p:nvPr userDrawn="1"/>
          </p:nvCxnSpPr>
          <p:spPr>
            <a:xfrm flipV="1">
              <a:off x="351654" y="6381750"/>
              <a:ext cx="5760000" cy="0"/>
            </a:xfrm>
            <a:prstGeom prst="line">
              <a:avLst/>
            </a:prstGeom>
            <a:ln w="76200">
              <a:solidFill>
                <a:srgbClr val="FF6695"/>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F779D49-5708-4DD0-B894-5CC75771FB7A}"/>
                </a:ext>
              </a:extLst>
            </p:cNvPr>
            <p:cNvCxnSpPr/>
            <p:nvPr userDrawn="1"/>
          </p:nvCxnSpPr>
          <p:spPr>
            <a:xfrm flipV="1">
              <a:off x="6102227" y="6381750"/>
              <a:ext cx="5760000" cy="0"/>
            </a:xfrm>
            <a:prstGeom prst="line">
              <a:avLst/>
            </a:prstGeom>
            <a:ln w="76200">
              <a:solidFill>
                <a:srgbClr val="0CB6F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4666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29FDCAC-4B18-4059-8AF6-0E61879BB84D}"/>
              </a:ext>
            </a:extLst>
          </p:cNvPr>
          <p:cNvGrpSpPr/>
          <p:nvPr userDrawn="1"/>
        </p:nvGrpSpPr>
        <p:grpSpPr>
          <a:xfrm>
            <a:off x="351654" y="3429000"/>
            <a:ext cx="11510573" cy="0"/>
            <a:chOff x="351654" y="6381750"/>
            <a:chExt cx="11510573" cy="0"/>
          </a:xfrm>
        </p:grpSpPr>
        <p:cxnSp>
          <p:nvCxnSpPr>
            <p:cNvPr id="9" name="直接连接符 8">
              <a:extLst>
                <a:ext uri="{FF2B5EF4-FFF2-40B4-BE49-F238E27FC236}">
                  <a16:creationId xmlns:a16="http://schemas.microsoft.com/office/drawing/2014/main" id="{6A8B5B35-8F5F-45D2-A895-3FE16B6F9F42}"/>
                </a:ext>
              </a:extLst>
            </p:cNvPr>
            <p:cNvCxnSpPr/>
            <p:nvPr userDrawn="1"/>
          </p:nvCxnSpPr>
          <p:spPr>
            <a:xfrm flipV="1">
              <a:off x="351654" y="6381750"/>
              <a:ext cx="5760000" cy="0"/>
            </a:xfrm>
            <a:prstGeom prst="line">
              <a:avLst/>
            </a:prstGeom>
            <a:ln w="38100">
              <a:solidFill>
                <a:srgbClr val="FF6695"/>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9FAACC1-7488-4158-9950-EEAA3171619E}"/>
                </a:ext>
              </a:extLst>
            </p:cNvPr>
            <p:cNvCxnSpPr/>
            <p:nvPr userDrawn="1"/>
          </p:nvCxnSpPr>
          <p:spPr>
            <a:xfrm flipV="1">
              <a:off x="6102227" y="6381750"/>
              <a:ext cx="5760000" cy="0"/>
            </a:xfrm>
            <a:prstGeom prst="line">
              <a:avLst/>
            </a:prstGeom>
            <a:ln w="38100">
              <a:solidFill>
                <a:srgbClr val="0CB6F2"/>
              </a:solidFill>
            </a:ln>
          </p:spPr>
          <p:style>
            <a:lnRef idx="1">
              <a:schemeClr val="accent1"/>
            </a:lnRef>
            <a:fillRef idx="0">
              <a:schemeClr val="accent1"/>
            </a:fillRef>
            <a:effectRef idx="0">
              <a:schemeClr val="accent1"/>
            </a:effectRef>
            <a:fontRef idx="minor">
              <a:schemeClr val="tx1"/>
            </a:fontRef>
          </p:style>
        </p:cxnSp>
      </p:grpSp>
      <p:sp>
        <p:nvSpPr>
          <p:cNvPr id="13" name="标题 1">
            <a:extLst>
              <a:ext uri="{FF2B5EF4-FFF2-40B4-BE49-F238E27FC236}">
                <a16:creationId xmlns:a16="http://schemas.microsoft.com/office/drawing/2014/main" id="{A615C610-F34C-4923-83B3-5B5BB55B00F6}"/>
              </a:ext>
            </a:extLst>
          </p:cNvPr>
          <p:cNvSpPr txBox="1">
            <a:spLocks/>
          </p:cNvSpPr>
          <p:nvPr userDrawn="1"/>
        </p:nvSpPr>
        <p:spPr>
          <a:xfrm>
            <a:off x="1335535" y="2709000"/>
            <a:ext cx="9541807" cy="720000"/>
          </a:xfrm>
          <a:prstGeom prst="rect">
            <a:avLst/>
          </a:prstGeom>
        </p:spPr>
        <p:txBody>
          <a:bodyPr lIns="91352" tIns="45677" rIns="91352" bIns="45677" anchor="ctr" anchorCtr="0"/>
          <a:lstStyle>
            <a:lvl1pPr algn="l" defTabSz="1219170" rtl="0" eaLnBrk="1" latinLnBrk="0" hangingPunct="1">
              <a:spcBef>
                <a:spcPct val="0"/>
              </a:spcBef>
              <a:buNone/>
              <a:defRPr sz="2800" b="1" kern="1200" spc="300">
                <a:solidFill>
                  <a:srgbClr val="0CB6F2"/>
                </a:solidFill>
                <a:latin typeface="Microsoft YaHei" panose="020B0503020204020204" pitchFamily="34" charset="-122"/>
                <a:ea typeface="Microsoft YaHei" panose="020B0503020204020204" pitchFamily="34" charset="-122"/>
                <a:cs typeface="+mj-cs"/>
              </a:defRPr>
            </a:lvl1pPr>
          </a:lstStyle>
          <a:p>
            <a:pPr algn="ctr"/>
            <a:endParaRPr lang="zh-CN" altLang="en-US" sz="4000" dirty="0"/>
          </a:p>
        </p:txBody>
      </p:sp>
      <p:pic>
        <p:nvPicPr>
          <p:cNvPr id="14" name="图片 13">
            <a:extLst>
              <a:ext uri="{FF2B5EF4-FFF2-40B4-BE49-F238E27FC236}">
                <a16:creationId xmlns:a16="http://schemas.microsoft.com/office/drawing/2014/main" id="{EDE7517C-0742-4FEE-88A8-FA04E179EB3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531" t="26285" b="40191"/>
          <a:stretch/>
        </p:blipFill>
        <p:spPr>
          <a:xfrm>
            <a:off x="5025066" y="5281227"/>
            <a:ext cx="2154321" cy="1100524"/>
          </a:xfrm>
          <a:prstGeom prst="rect">
            <a:avLst/>
          </a:prstGeom>
        </p:spPr>
      </p:pic>
    </p:spTree>
    <p:extLst>
      <p:ext uri="{BB962C8B-B14F-4D97-AF65-F5344CB8AC3E}">
        <p14:creationId xmlns:p14="http://schemas.microsoft.com/office/powerpoint/2010/main" val="198460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6804894"/>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361009"/>
      </p:ext>
    </p:extLst>
  </p:cSld>
  <p:clrMap bg1="dk1" tx1="lt1" bg2="dk2" tx2="lt2" accent1="accent1" accent2="accent2" accent3="accent3" accent4="accent4" accent5="accent5" accent6="accent6" hlink="hlink" folHlink="folHlink"/>
  <p:sldLayoutIdLst>
    <p:sldLayoutId id="2147483689" r:id="rId1"/>
    <p:sldLayoutId id="2147483687" r:id="rId2"/>
    <p:sldLayoutId id="2147483670" r:id="rId3"/>
    <p:sldLayoutId id="2147483690" r:id="rId4"/>
    <p:sldLayoutId id="2147483691" r:id="rId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34" userDrawn="1">
          <p15:clr>
            <a:srgbClr val="F26B43"/>
          </p15:clr>
        </p15:guide>
        <p15:guide id="4" orient="horz" pos="663" userDrawn="1">
          <p15:clr>
            <a:srgbClr val="F26B43"/>
          </p15:clr>
        </p15:guide>
        <p15:guide id="5" pos="7446" userDrawn="1">
          <p15:clr>
            <a:srgbClr val="F26B43"/>
          </p15:clr>
        </p15:guide>
        <p15:guide id="6" orient="horz" pos="40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B6F2"/>
        </a:solidFill>
        <a:effectLst/>
      </p:bgPr>
    </p:bg>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7BE5C57A-E46A-4CDF-9BC8-A45E76635234}"/>
              </a:ext>
            </a:extLst>
          </p:cNvPr>
          <p:cNvSpPr>
            <a:spLocks noChangeArrowheads="1"/>
          </p:cNvSpPr>
          <p:nvPr/>
        </p:nvSpPr>
        <p:spPr bwMode="auto">
          <a:xfrm>
            <a:off x="3449638" y="0"/>
            <a:ext cx="3968750" cy="4102100"/>
          </a:xfrm>
          <a:custGeom>
            <a:avLst/>
            <a:gdLst>
              <a:gd name="T0" fmla="*/ 0 w 2500"/>
              <a:gd name="T1" fmla="*/ 0 h 2581"/>
              <a:gd name="T2" fmla="*/ 2500 w 2500"/>
              <a:gd name="T3" fmla="*/ 2581 h 2581"/>
              <a:gd name="T4" fmla="*/ 2220 w 2500"/>
              <a:gd name="T5" fmla="*/ 1975 h 2581"/>
              <a:gd name="T6" fmla="*/ 0 w 2500"/>
              <a:gd name="T7" fmla="*/ 0 h 2581"/>
              <a:gd name="T8" fmla="*/ 0 60000 65536"/>
              <a:gd name="T9" fmla="*/ 0 60000 65536"/>
              <a:gd name="T10" fmla="*/ 0 60000 65536"/>
              <a:gd name="T11" fmla="*/ 0 60000 65536"/>
              <a:gd name="T12" fmla="*/ 0 w 2500"/>
              <a:gd name="T13" fmla="*/ 0 h 2581"/>
              <a:gd name="T14" fmla="*/ 2500 w 2500"/>
              <a:gd name="T15" fmla="*/ 2581 h 2581"/>
            </a:gdLst>
            <a:ahLst/>
            <a:cxnLst>
              <a:cxn ang="T8">
                <a:pos x="T0" y="T1"/>
              </a:cxn>
              <a:cxn ang="T9">
                <a:pos x="T2" y="T3"/>
              </a:cxn>
              <a:cxn ang="T10">
                <a:pos x="T4" y="T5"/>
              </a:cxn>
              <a:cxn ang="T11">
                <a:pos x="T6" y="T7"/>
              </a:cxn>
            </a:cxnLst>
            <a:rect l="T12" t="T13" r="T14" b="T15"/>
            <a:pathLst>
              <a:path w="2500" h="2581">
                <a:moveTo>
                  <a:pt x="0" y="0"/>
                </a:moveTo>
                <a:lnTo>
                  <a:pt x="2500" y="2581"/>
                </a:lnTo>
                <a:lnTo>
                  <a:pt x="2220" y="1975"/>
                </a:lnTo>
                <a:lnTo>
                  <a:pt x="0" y="0"/>
                </a:lnTo>
                <a:close/>
              </a:path>
            </a:pathLst>
          </a:custGeom>
          <a:solidFill>
            <a:srgbClr val="008DC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Freeform 6">
            <a:extLst>
              <a:ext uri="{FF2B5EF4-FFF2-40B4-BE49-F238E27FC236}">
                <a16:creationId xmlns:a16="http://schemas.microsoft.com/office/drawing/2014/main" id="{5CE6A59D-6787-4B38-877C-F67B0B503F61}"/>
              </a:ext>
            </a:extLst>
          </p:cNvPr>
          <p:cNvSpPr>
            <a:spLocks noChangeArrowheads="1"/>
          </p:cNvSpPr>
          <p:nvPr/>
        </p:nvSpPr>
        <p:spPr bwMode="auto">
          <a:xfrm>
            <a:off x="8740775" y="4630738"/>
            <a:ext cx="2811463" cy="2227262"/>
          </a:xfrm>
          <a:custGeom>
            <a:avLst/>
            <a:gdLst>
              <a:gd name="T0" fmla="*/ 1771 w 1771"/>
              <a:gd name="T1" fmla="*/ 932 h 1401"/>
              <a:gd name="T2" fmla="*/ 345 w 1771"/>
              <a:gd name="T3" fmla="*/ 0 h 1401"/>
              <a:gd name="T4" fmla="*/ 0 w 1771"/>
              <a:gd name="T5" fmla="*/ 541 h 1401"/>
              <a:gd name="T6" fmla="*/ 742 w 1771"/>
              <a:gd name="T7" fmla="*/ 1401 h 1401"/>
              <a:gd name="T8" fmla="*/ 1771 w 1771"/>
              <a:gd name="T9" fmla="*/ 932 h 1401"/>
              <a:gd name="T10" fmla="*/ 0 60000 65536"/>
              <a:gd name="T11" fmla="*/ 0 60000 65536"/>
              <a:gd name="T12" fmla="*/ 0 60000 65536"/>
              <a:gd name="T13" fmla="*/ 0 60000 65536"/>
              <a:gd name="T14" fmla="*/ 0 60000 65536"/>
              <a:gd name="T15" fmla="*/ 0 w 1771"/>
              <a:gd name="T16" fmla="*/ 0 h 1401"/>
              <a:gd name="T17" fmla="*/ 1771 w 1771"/>
              <a:gd name="T18" fmla="*/ 1401 h 1401"/>
            </a:gdLst>
            <a:ahLst/>
            <a:cxnLst>
              <a:cxn ang="T10">
                <a:pos x="T0" y="T1"/>
              </a:cxn>
              <a:cxn ang="T11">
                <a:pos x="T2" y="T3"/>
              </a:cxn>
              <a:cxn ang="T12">
                <a:pos x="T4" y="T5"/>
              </a:cxn>
              <a:cxn ang="T13">
                <a:pos x="T6" y="T7"/>
              </a:cxn>
              <a:cxn ang="T14">
                <a:pos x="T8" y="T9"/>
              </a:cxn>
            </a:cxnLst>
            <a:rect l="T15" t="T16" r="T17" b="T18"/>
            <a:pathLst>
              <a:path w="1771" h="1401">
                <a:moveTo>
                  <a:pt x="1771" y="932"/>
                </a:moveTo>
                <a:lnTo>
                  <a:pt x="345" y="0"/>
                </a:lnTo>
                <a:lnTo>
                  <a:pt x="0" y="541"/>
                </a:lnTo>
                <a:lnTo>
                  <a:pt x="742" y="1401"/>
                </a:lnTo>
                <a:lnTo>
                  <a:pt x="1771" y="932"/>
                </a:lnTo>
                <a:close/>
              </a:path>
            </a:pathLst>
          </a:custGeom>
          <a:solidFill>
            <a:srgbClr val="0073A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7">
            <a:extLst>
              <a:ext uri="{FF2B5EF4-FFF2-40B4-BE49-F238E27FC236}">
                <a16:creationId xmlns:a16="http://schemas.microsoft.com/office/drawing/2014/main" id="{2009D0C9-7D5E-48C4-BC63-2CA6E330FCF2}"/>
              </a:ext>
            </a:extLst>
          </p:cNvPr>
          <p:cNvSpPr>
            <a:spLocks noChangeArrowheads="1"/>
          </p:cNvSpPr>
          <p:nvPr/>
        </p:nvSpPr>
        <p:spPr bwMode="auto">
          <a:xfrm>
            <a:off x="7521575" y="850900"/>
            <a:ext cx="4670425" cy="2598738"/>
          </a:xfrm>
          <a:custGeom>
            <a:avLst/>
            <a:gdLst>
              <a:gd name="T0" fmla="*/ 0 w 2942"/>
              <a:gd name="T1" fmla="*/ 0 h 1635"/>
              <a:gd name="T2" fmla="*/ 2942 w 2942"/>
              <a:gd name="T3" fmla="*/ 990 h 1635"/>
              <a:gd name="T4" fmla="*/ 1881 w 2942"/>
              <a:gd name="T5" fmla="*/ 1635 h 1635"/>
              <a:gd name="T6" fmla="*/ 0 w 2942"/>
              <a:gd name="T7" fmla="*/ 0 h 1635"/>
              <a:gd name="T8" fmla="*/ 0 60000 65536"/>
              <a:gd name="T9" fmla="*/ 0 60000 65536"/>
              <a:gd name="T10" fmla="*/ 0 60000 65536"/>
              <a:gd name="T11" fmla="*/ 0 60000 65536"/>
              <a:gd name="T12" fmla="*/ 0 w 2942"/>
              <a:gd name="T13" fmla="*/ 0 h 1635"/>
              <a:gd name="T14" fmla="*/ 2942 w 2942"/>
              <a:gd name="T15" fmla="*/ 1635 h 1635"/>
            </a:gdLst>
            <a:ahLst/>
            <a:cxnLst>
              <a:cxn ang="T8">
                <a:pos x="T0" y="T1"/>
              </a:cxn>
              <a:cxn ang="T9">
                <a:pos x="T2" y="T3"/>
              </a:cxn>
              <a:cxn ang="T10">
                <a:pos x="T4" y="T5"/>
              </a:cxn>
              <a:cxn ang="T11">
                <a:pos x="T6" y="T7"/>
              </a:cxn>
            </a:cxnLst>
            <a:rect l="T12" t="T13" r="T14" b="T15"/>
            <a:pathLst>
              <a:path w="2942" h="1635">
                <a:moveTo>
                  <a:pt x="0" y="0"/>
                </a:moveTo>
                <a:lnTo>
                  <a:pt x="2942" y="990"/>
                </a:lnTo>
                <a:lnTo>
                  <a:pt x="1881" y="1635"/>
                </a:lnTo>
                <a:lnTo>
                  <a:pt x="0" y="0"/>
                </a:lnTo>
                <a:close/>
              </a:path>
            </a:pathLst>
          </a:custGeom>
          <a:solidFill>
            <a:srgbClr val="DFEEF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8">
            <a:extLst>
              <a:ext uri="{FF2B5EF4-FFF2-40B4-BE49-F238E27FC236}">
                <a16:creationId xmlns:a16="http://schemas.microsoft.com/office/drawing/2014/main" id="{D35A71D1-1A6D-4399-BAF8-B5B3852F7C4B}"/>
              </a:ext>
            </a:extLst>
          </p:cNvPr>
          <p:cNvSpPr>
            <a:spLocks noChangeArrowheads="1"/>
          </p:cNvSpPr>
          <p:nvPr/>
        </p:nvSpPr>
        <p:spPr bwMode="auto">
          <a:xfrm>
            <a:off x="7026275" y="11113"/>
            <a:ext cx="5165725" cy="2413000"/>
          </a:xfrm>
          <a:custGeom>
            <a:avLst/>
            <a:gdLst>
              <a:gd name="T0" fmla="*/ 0 w 3254"/>
              <a:gd name="T1" fmla="*/ 0 h 1518"/>
              <a:gd name="T2" fmla="*/ 312 w 3254"/>
              <a:gd name="T3" fmla="*/ 528 h 1518"/>
              <a:gd name="T4" fmla="*/ 3254 w 3254"/>
              <a:gd name="T5" fmla="*/ 1518 h 1518"/>
              <a:gd name="T6" fmla="*/ 0 w 3254"/>
              <a:gd name="T7" fmla="*/ 0 h 1518"/>
              <a:gd name="T8" fmla="*/ 0 60000 65536"/>
              <a:gd name="T9" fmla="*/ 0 60000 65536"/>
              <a:gd name="T10" fmla="*/ 0 60000 65536"/>
              <a:gd name="T11" fmla="*/ 0 60000 65536"/>
              <a:gd name="T12" fmla="*/ 0 w 3254"/>
              <a:gd name="T13" fmla="*/ 0 h 1518"/>
              <a:gd name="T14" fmla="*/ 3254 w 3254"/>
              <a:gd name="T15" fmla="*/ 1518 h 1518"/>
            </a:gdLst>
            <a:ahLst/>
            <a:cxnLst>
              <a:cxn ang="T8">
                <a:pos x="T0" y="T1"/>
              </a:cxn>
              <a:cxn ang="T9">
                <a:pos x="T2" y="T3"/>
              </a:cxn>
              <a:cxn ang="T10">
                <a:pos x="T4" y="T5"/>
              </a:cxn>
              <a:cxn ang="T11">
                <a:pos x="T6" y="T7"/>
              </a:cxn>
            </a:cxnLst>
            <a:rect l="T12" t="T13" r="T14" b="T15"/>
            <a:pathLst>
              <a:path w="3254" h="1518">
                <a:moveTo>
                  <a:pt x="0" y="0"/>
                </a:moveTo>
                <a:lnTo>
                  <a:pt x="312" y="528"/>
                </a:lnTo>
                <a:lnTo>
                  <a:pt x="3254" y="1518"/>
                </a:lnTo>
                <a:lnTo>
                  <a:pt x="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9">
            <a:extLst>
              <a:ext uri="{FF2B5EF4-FFF2-40B4-BE49-F238E27FC236}">
                <a16:creationId xmlns:a16="http://schemas.microsoft.com/office/drawing/2014/main" id="{CBB40010-AB1B-4FA6-A6B0-1003E30AD830}"/>
              </a:ext>
            </a:extLst>
          </p:cNvPr>
          <p:cNvSpPr>
            <a:spLocks noChangeArrowheads="1"/>
          </p:cNvSpPr>
          <p:nvPr/>
        </p:nvSpPr>
        <p:spPr bwMode="auto">
          <a:xfrm>
            <a:off x="8543925" y="3140075"/>
            <a:ext cx="1963738" cy="1490663"/>
          </a:xfrm>
          <a:custGeom>
            <a:avLst/>
            <a:gdLst>
              <a:gd name="T0" fmla="*/ 469 w 1237"/>
              <a:gd name="T1" fmla="*/ 938 h 938"/>
              <a:gd name="T2" fmla="*/ 1237 w 1237"/>
              <a:gd name="T3" fmla="*/ 195 h 938"/>
              <a:gd name="T4" fmla="*/ 0 w 1237"/>
              <a:gd name="T5" fmla="*/ 0 h 938"/>
              <a:gd name="T6" fmla="*/ 469 w 1237"/>
              <a:gd name="T7" fmla="*/ 938 h 938"/>
              <a:gd name="T8" fmla="*/ 0 60000 65536"/>
              <a:gd name="T9" fmla="*/ 0 60000 65536"/>
              <a:gd name="T10" fmla="*/ 0 60000 65536"/>
              <a:gd name="T11" fmla="*/ 0 60000 65536"/>
              <a:gd name="T12" fmla="*/ 0 w 1237"/>
              <a:gd name="T13" fmla="*/ 0 h 938"/>
              <a:gd name="T14" fmla="*/ 1237 w 1237"/>
              <a:gd name="T15" fmla="*/ 938 h 938"/>
            </a:gdLst>
            <a:ahLst/>
            <a:cxnLst>
              <a:cxn ang="T8">
                <a:pos x="T0" y="T1"/>
              </a:cxn>
              <a:cxn ang="T9">
                <a:pos x="T2" y="T3"/>
              </a:cxn>
              <a:cxn ang="T10">
                <a:pos x="T4" y="T5"/>
              </a:cxn>
              <a:cxn ang="T11">
                <a:pos x="T6" y="T7"/>
              </a:cxn>
            </a:cxnLst>
            <a:rect l="T12" t="T13" r="T14" b="T15"/>
            <a:pathLst>
              <a:path w="1237" h="938">
                <a:moveTo>
                  <a:pt x="469" y="938"/>
                </a:moveTo>
                <a:lnTo>
                  <a:pt x="1237" y="195"/>
                </a:lnTo>
                <a:lnTo>
                  <a:pt x="0" y="0"/>
                </a:lnTo>
                <a:lnTo>
                  <a:pt x="469" y="938"/>
                </a:lnTo>
                <a:close/>
              </a:path>
            </a:pathLst>
          </a:custGeom>
          <a:solidFill>
            <a:srgbClr val="2EA7E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10">
            <a:extLst>
              <a:ext uri="{FF2B5EF4-FFF2-40B4-BE49-F238E27FC236}">
                <a16:creationId xmlns:a16="http://schemas.microsoft.com/office/drawing/2014/main" id="{08204199-98A4-4FC0-A625-77E81508D495}"/>
              </a:ext>
            </a:extLst>
          </p:cNvPr>
          <p:cNvSpPr>
            <a:spLocks noChangeArrowheads="1"/>
          </p:cNvSpPr>
          <p:nvPr/>
        </p:nvSpPr>
        <p:spPr bwMode="auto">
          <a:xfrm>
            <a:off x="7831138" y="3140075"/>
            <a:ext cx="1457325" cy="2351088"/>
          </a:xfrm>
          <a:custGeom>
            <a:avLst/>
            <a:gdLst>
              <a:gd name="T0" fmla="*/ 0 w 918"/>
              <a:gd name="T1" fmla="*/ 1355 h 1479"/>
              <a:gd name="T2" fmla="*/ 449 w 918"/>
              <a:gd name="T3" fmla="*/ 0 h 1479"/>
              <a:gd name="T4" fmla="*/ 918 w 918"/>
              <a:gd name="T5" fmla="*/ 938 h 1479"/>
              <a:gd name="T6" fmla="*/ 573 w 918"/>
              <a:gd name="T7" fmla="*/ 1479 h 1479"/>
              <a:gd name="T8" fmla="*/ 0 w 918"/>
              <a:gd name="T9" fmla="*/ 1355 h 1479"/>
              <a:gd name="T10" fmla="*/ 0 60000 65536"/>
              <a:gd name="T11" fmla="*/ 0 60000 65536"/>
              <a:gd name="T12" fmla="*/ 0 60000 65536"/>
              <a:gd name="T13" fmla="*/ 0 60000 65536"/>
              <a:gd name="T14" fmla="*/ 0 60000 65536"/>
              <a:gd name="T15" fmla="*/ 0 w 918"/>
              <a:gd name="T16" fmla="*/ 0 h 1479"/>
              <a:gd name="T17" fmla="*/ 918 w 918"/>
              <a:gd name="T18" fmla="*/ 1479 h 1479"/>
            </a:gdLst>
            <a:ahLst/>
            <a:cxnLst>
              <a:cxn ang="T10">
                <a:pos x="T0" y="T1"/>
              </a:cxn>
              <a:cxn ang="T11">
                <a:pos x="T2" y="T3"/>
              </a:cxn>
              <a:cxn ang="T12">
                <a:pos x="T4" y="T5"/>
              </a:cxn>
              <a:cxn ang="T13">
                <a:pos x="T6" y="T7"/>
              </a:cxn>
              <a:cxn ang="T14">
                <a:pos x="T8" y="T9"/>
              </a:cxn>
            </a:cxnLst>
            <a:rect l="T15" t="T16" r="T17" b="T18"/>
            <a:pathLst>
              <a:path w="918" h="1479">
                <a:moveTo>
                  <a:pt x="0" y="1355"/>
                </a:moveTo>
                <a:lnTo>
                  <a:pt x="449" y="0"/>
                </a:lnTo>
                <a:lnTo>
                  <a:pt x="918" y="938"/>
                </a:lnTo>
                <a:lnTo>
                  <a:pt x="573" y="1479"/>
                </a:lnTo>
                <a:lnTo>
                  <a:pt x="0" y="1355"/>
                </a:lnTo>
                <a:close/>
              </a:path>
            </a:pathLst>
          </a:custGeom>
          <a:solidFill>
            <a:srgbClr val="008DC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Freeform 11">
            <a:extLst>
              <a:ext uri="{FF2B5EF4-FFF2-40B4-BE49-F238E27FC236}">
                <a16:creationId xmlns:a16="http://schemas.microsoft.com/office/drawing/2014/main" id="{620171E5-28AE-4413-8C20-49E5A2152A38}"/>
              </a:ext>
            </a:extLst>
          </p:cNvPr>
          <p:cNvSpPr>
            <a:spLocks noChangeArrowheads="1"/>
          </p:cNvSpPr>
          <p:nvPr/>
        </p:nvSpPr>
        <p:spPr bwMode="auto">
          <a:xfrm>
            <a:off x="6973888" y="3140075"/>
            <a:ext cx="1570037" cy="2152650"/>
          </a:xfrm>
          <a:custGeom>
            <a:avLst/>
            <a:gdLst>
              <a:gd name="T0" fmla="*/ 0 w 989"/>
              <a:gd name="T1" fmla="*/ 0 h 1355"/>
              <a:gd name="T2" fmla="*/ 540 w 989"/>
              <a:gd name="T3" fmla="*/ 1355 h 1355"/>
              <a:gd name="T4" fmla="*/ 989 w 989"/>
              <a:gd name="T5" fmla="*/ 0 h 1355"/>
              <a:gd name="T6" fmla="*/ 0 w 989"/>
              <a:gd name="T7" fmla="*/ 0 h 1355"/>
              <a:gd name="T8" fmla="*/ 0 60000 65536"/>
              <a:gd name="T9" fmla="*/ 0 60000 65536"/>
              <a:gd name="T10" fmla="*/ 0 60000 65536"/>
              <a:gd name="T11" fmla="*/ 0 60000 65536"/>
              <a:gd name="T12" fmla="*/ 0 w 989"/>
              <a:gd name="T13" fmla="*/ 0 h 1355"/>
              <a:gd name="T14" fmla="*/ 989 w 989"/>
              <a:gd name="T15" fmla="*/ 1355 h 1355"/>
            </a:gdLst>
            <a:ahLst/>
            <a:cxnLst>
              <a:cxn ang="T8">
                <a:pos x="T0" y="T1"/>
              </a:cxn>
              <a:cxn ang="T9">
                <a:pos x="T2" y="T3"/>
              </a:cxn>
              <a:cxn ang="T10">
                <a:pos x="T4" y="T5"/>
              </a:cxn>
              <a:cxn ang="T11">
                <a:pos x="T6" y="T7"/>
              </a:cxn>
            </a:cxnLst>
            <a:rect l="T12" t="T13" r="T14" b="T15"/>
            <a:pathLst>
              <a:path w="989" h="1355">
                <a:moveTo>
                  <a:pt x="0" y="0"/>
                </a:moveTo>
                <a:lnTo>
                  <a:pt x="540" y="1355"/>
                </a:lnTo>
                <a:lnTo>
                  <a:pt x="989" y="0"/>
                </a:lnTo>
                <a:lnTo>
                  <a:pt x="0" y="0"/>
                </a:lnTo>
                <a:close/>
              </a:path>
            </a:pathLst>
          </a:custGeom>
          <a:solidFill>
            <a:srgbClr val="0073A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12">
            <a:extLst>
              <a:ext uri="{FF2B5EF4-FFF2-40B4-BE49-F238E27FC236}">
                <a16:creationId xmlns:a16="http://schemas.microsoft.com/office/drawing/2014/main" id="{A5BE52D9-28BD-4FC8-A7D2-02BDA6419A91}"/>
              </a:ext>
            </a:extLst>
          </p:cNvPr>
          <p:cNvSpPr>
            <a:spLocks noChangeArrowheads="1"/>
          </p:cNvSpPr>
          <p:nvPr/>
        </p:nvSpPr>
        <p:spPr bwMode="auto">
          <a:xfrm>
            <a:off x="9288463" y="3449638"/>
            <a:ext cx="1466850" cy="2135187"/>
          </a:xfrm>
          <a:custGeom>
            <a:avLst/>
            <a:gdLst>
              <a:gd name="T0" fmla="*/ 0 w 924"/>
              <a:gd name="T1" fmla="*/ 743 h 1343"/>
              <a:gd name="T2" fmla="*/ 768 w 924"/>
              <a:gd name="T3" fmla="*/ 0 h 1343"/>
              <a:gd name="T4" fmla="*/ 924 w 924"/>
              <a:gd name="T5" fmla="*/ 1343 h 1343"/>
              <a:gd name="T6" fmla="*/ 0 w 924"/>
              <a:gd name="T7" fmla="*/ 743 h 1343"/>
              <a:gd name="T8" fmla="*/ 0 60000 65536"/>
              <a:gd name="T9" fmla="*/ 0 60000 65536"/>
              <a:gd name="T10" fmla="*/ 0 60000 65536"/>
              <a:gd name="T11" fmla="*/ 0 60000 65536"/>
              <a:gd name="T12" fmla="*/ 0 w 924"/>
              <a:gd name="T13" fmla="*/ 0 h 1343"/>
              <a:gd name="T14" fmla="*/ 924 w 924"/>
              <a:gd name="T15" fmla="*/ 1343 h 1343"/>
            </a:gdLst>
            <a:ahLst/>
            <a:cxnLst>
              <a:cxn ang="T8">
                <a:pos x="T0" y="T1"/>
              </a:cxn>
              <a:cxn ang="T9">
                <a:pos x="T2" y="T3"/>
              </a:cxn>
              <a:cxn ang="T10">
                <a:pos x="T4" y="T5"/>
              </a:cxn>
              <a:cxn ang="T11">
                <a:pos x="T6" y="T7"/>
              </a:cxn>
            </a:cxnLst>
            <a:rect l="T12" t="T13" r="T14" b="T15"/>
            <a:pathLst>
              <a:path w="924" h="1343">
                <a:moveTo>
                  <a:pt x="0" y="743"/>
                </a:moveTo>
                <a:lnTo>
                  <a:pt x="768" y="0"/>
                </a:lnTo>
                <a:lnTo>
                  <a:pt x="924" y="1343"/>
                </a:lnTo>
                <a:lnTo>
                  <a:pt x="0" y="743"/>
                </a:lnTo>
                <a:close/>
              </a:path>
            </a:pathLst>
          </a:custGeom>
          <a:solidFill>
            <a:srgbClr val="82C1E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13">
            <a:extLst>
              <a:ext uri="{FF2B5EF4-FFF2-40B4-BE49-F238E27FC236}">
                <a16:creationId xmlns:a16="http://schemas.microsoft.com/office/drawing/2014/main" id="{237BC2B0-BABE-434F-99C2-E1EC11E7FC3E}"/>
              </a:ext>
            </a:extLst>
          </p:cNvPr>
          <p:cNvSpPr>
            <a:spLocks noChangeArrowheads="1"/>
          </p:cNvSpPr>
          <p:nvPr/>
        </p:nvSpPr>
        <p:spPr bwMode="auto">
          <a:xfrm>
            <a:off x="7521575" y="850900"/>
            <a:ext cx="2986088" cy="2598738"/>
          </a:xfrm>
          <a:custGeom>
            <a:avLst/>
            <a:gdLst>
              <a:gd name="T0" fmla="*/ 1881 w 1881"/>
              <a:gd name="T1" fmla="*/ 1635 h 1635"/>
              <a:gd name="T2" fmla="*/ 0 w 1881"/>
              <a:gd name="T3" fmla="*/ 0 h 1635"/>
              <a:gd name="T4" fmla="*/ 644 w 1881"/>
              <a:gd name="T5" fmla="*/ 1440 h 1635"/>
              <a:gd name="T6" fmla="*/ 1881 w 1881"/>
              <a:gd name="T7" fmla="*/ 1635 h 1635"/>
              <a:gd name="T8" fmla="*/ 0 60000 65536"/>
              <a:gd name="T9" fmla="*/ 0 60000 65536"/>
              <a:gd name="T10" fmla="*/ 0 60000 65536"/>
              <a:gd name="T11" fmla="*/ 0 60000 65536"/>
              <a:gd name="T12" fmla="*/ 0 w 1881"/>
              <a:gd name="T13" fmla="*/ 0 h 1635"/>
              <a:gd name="T14" fmla="*/ 1881 w 1881"/>
              <a:gd name="T15" fmla="*/ 1635 h 1635"/>
            </a:gdLst>
            <a:ahLst/>
            <a:cxnLst>
              <a:cxn ang="T8">
                <a:pos x="T0" y="T1"/>
              </a:cxn>
              <a:cxn ang="T9">
                <a:pos x="T2" y="T3"/>
              </a:cxn>
              <a:cxn ang="T10">
                <a:pos x="T4" y="T5"/>
              </a:cxn>
              <a:cxn ang="T11">
                <a:pos x="T6" y="T7"/>
              </a:cxn>
            </a:cxnLst>
            <a:rect l="T12" t="T13" r="T14" b="T15"/>
            <a:pathLst>
              <a:path w="1881" h="1635">
                <a:moveTo>
                  <a:pt x="1881" y="1635"/>
                </a:moveTo>
                <a:lnTo>
                  <a:pt x="0" y="0"/>
                </a:lnTo>
                <a:lnTo>
                  <a:pt x="644" y="1440"/>
                </a:lnTo>
                <a:lnTo>
                  <a:pt x="1881" y="1635"/>
                </a:lnTo>
                <a:close/>
              </a:path>
            </a:pathLst>
          </a:custGeom>
          <a:solidFill>
            <a:srgbClr val="BBDCF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14">
            <a:extLst>
              <a:ext uri="{FF2B5EF4-FFF2-40B4-BE49-F238E27FC236}">
                <a16:creationId xmlns:a16="http://schemas.microsoft.com/office/drawing/2014/main" id="{8A55F44D-3A6D-424A-9C43-C321CF977820}"/>
              </a:ext>
            </a:extLst>
          </p:cNvPr>
          <p:cNvSpPr>
            <a:spLocks noChangeArrowheads="1"/>
          </p:cNvSpPr>
          <p:nvPr/>
        </p:nvSpPr>
        <p:spPr bwMode="auto">
          <a:xfrm>
            <a:off x="6973888" y="850900"/>
            <a:ext cx="1570037" cy="2289175"/>
          </a:xfrm>
          <a:custGeom>
            <a:avLst/>
            <a:gdLst>
              <a:gd name="T0" fmla="*/ 989 w 989"/>
              <a:gd name="T1" fmla="*/ 1440 h 1440"/>
              <a:gd name="T2" fmla="*/ 0 w 989"/>
              <a:gd name="T3" fmla="*/ 1440 h 1440"/>
              <a:gd name="T4" fmla="*/ 345 w 989"/>
              <a:gd name="T5" fmla="*/ 0 h 1440"/>
              <a:gd name="T6" fmla="*/ 989 w 989"/>
              <a:gd name="T7" fmla="*/ 1440 h 1440"/>
              <a:gd name="T8" fmla="*/ 0 60000 65536"/>
              <a:gd name="T9" fmla="*/ 0 60000 65536"/>
              <a:gd name="T10" fmla="*/ 0 60000 65536"/>
              <a:gd name="T11" fmla="*/ 0 60000 65536"/>
              <a:gd name="T12" fmla="*/ 0 w 989"/>
              <a:gd name="T13" fmla="*/ 0 h 1440"/>
              <a:gd name="T14" fmla="*/ 989 w 989"/>
              <a:gd name="T15" fmla="*/ 1440 h 1440"/>
            </a:gdLst>
            <a:ahLst/>
            <a:cxnLst>
              <a:cxn ang="T8">
                <a:pos x="T0" y="T1"/>
              </a:cxn>
              <a:cxn ang="T9">
                <a:pos x="T2" y="T3"/>
              </a:cxn>
              <a:cxn ang="T10">
                <a:pos x="T4" y="T5"/>
              </a:cxn>
              <a:cxn ang="T11">
                <a:pos x="T6" y="T7"/>
              </a:cxn>
            </a:cxnLst>
            <a:rect l="T12" t="T13" r="T14" b="T15"/>
            <a:pathLst>
              <a:path w="989" h="1440">
                <a:moveTo>
                  <a:pt x="989" y="1440"/>
                </a:moveTo>
                <a:lnTo>
                  <a:pt x="0" y="1440"/>
                </a:lnTo>
                <a:lnTo>
                  <a:pt x="345" y="0"/>
                </a:lnTo>
                <a:lnTo>
                  <a:pt x="989" y="1440"/>
                </a:lnTo>
                <a:close/>
              </a:path>
            </a:pathLst>
          </a:custGeom>
          <a:solidFill>
            <a:srgbClr val="82C1E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15">
            <a:extLst>
              <a:ext uri="{FF2B5EF4-FFF2-40B4-BE49-F238E27FC236}">
                <a16:creationId xmlns:a16="http://schemas.microsoft.com/office/drawing/2014/main" id="{A421A5B5-4637-4FD3-918F-94865D36C2EB}"/>
              </a:ext>
            </a:extLst>
          </p:cNvPr>
          <p:cNvSpPr>
            <a:spLocks noChangeArrowheads="1"/>
          </p:cNvSpPr>
          <p:nvPr/>
        </p:nvSpPr>
        <p:spPr bwMode="auto">
          <a:xfrm>
            <a:off x="3449638" y="0"/>
            <a:ext cx="4071937" cy="3140075"/>
          </a:xfrm>
          <a:custGeom>
            <a:avLst/>
            <a:gdLst>
              <a:gd name="T0" fmla="*/ 2253 w 2565"/>
              <a:gd name="T1" fmla="*/ 7 h 1975"/>
              <a:gd name="T2" fmla="*/ 0 w 2565"/>
              <a:gd name="T3" fmla="*/ 0 h 1975"/>
              <a:gd name="T4" fmla="*/ 2220 w 2565"/>
              <a:gd name="T5" fmla="*/ 1975 h 1975"/>
              <a:gd name="T6" fmla="*/ 2565 w 2565"/>
              <a:gd name="T7" fmla="*/ 535 h 1975"/>
              <a:gd name="T8" fmla="*/ 2253 w 2565"/>
              <a:gd name="T9" fmla="*/ 7 h 1975"/>
              <a:gd name="T10" fmla="*/ 0 60000 65536"/>
              <a:gd name="T11" fmla="*/ 0 60000 65536"/>
              <a:gd name="T12" fmla="*/ 0 60000 65536"/>
              <a:gd name="T13" fmla="*/ 0 60000 65536"/>
              <a:gd name="T14" fmla="*/ 0 60000 65536"/>
              <a:gd name="T15" fmla="*/ 0 w 2565"/>
              <a:gd name="T16" fmla="*/ 0 h 1975"/>
              <a:gd name="T17" fmla="*/ 2565 w 2565"/>
              <a:gd name="T18" fmla="*/ 1975 h 1975"/>
            </a:gdLst>
            <a:ahLst/>
            <a:cxnLst>
              <a:cxn ang="T10">
                <a:pos x="T0" y="T1"/>
              </a:cxn>
              <a:cxn ang="T11">
                <a:pos x="T2" y="T3"/>
              </a:cxn>
              <a:cxn ang="T12">
                <a:pos x="T4" y="T5"/>
              </a:cxn>
              <a:cxn ang="T13">
                <a:pos x="T6" y="T7"/>
              </a:cxn>
              <a:cxn ang="T14">
                <a:pos x="T8" y="T9"/>
              </a:cxn>
            </a:cxnLst>
            <a:rect l="T15" t="T16" r="T17" b="T18"/>
            <a:pathLst>
              <a:path w="2565" h="1975">
                <a:moveTo>
                  <a:pt x="2253" y="7"/>
                </a:moveTo>
                <a:lnTo>
                  <a:pt x="0" y="0"/>
                </a:lnTo>
                <a:lnTo>
                  <a:pt x="2220" y="1975"/>
                </a:lnTo>
                <a:lnTo>
                  <a:pt x="2565" y="535"/>
                </a:lnTo>
                <a:lnTo>
                  <a:pt x="2253" y="7"/>
                </a:lnTo>
                <a:close/>
              </a:path>
            </a:pathLst>
          </a:custGeom>
          <a:solidFill>
            <a:srgbClr val="BBDCF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6">
            <a:extLst>
              <a:ext uri="{FF2B5EF4-FFF2-40B4-BE49-F238E27FC236}">
                <a16:creationId xmlns:a16="http://schemas.microsoft.com/office/drawing/2014/main" id="{47774900-57DD-4C4B-887C-6BA150A8D633}"/>
              </a:ext>
            </a:extLst>
          </p:cNvPr>
          <p:cNvSpPr>
            <a:spLocks noChangeArrowheads="1"/>
          </p:cNvSpPr>
          <p:nvPr/>
        </p:nvSpPr>
        <p:spPr bwMode="auto">
          <a:xfrm>
            <a:off x="10507663" y="2424113"/>
            <a:ext cx="1684337" cy="2528887"/>
          </a:xfrm>
          <a:custGeom>
            <a:avLst/>
            <a:gdLst>
              <a:gd name="T0" fmla="*/ 1061 w 1061"/>
              <a:gd name="T1" fmla="*/ 0 h 1590"/>
              <a:gd name="T2" fmla="*/ 111 w 1061"/>
              <a:gd name="T3" fmla="*/ 1590 h 1590"/>
              <a:gd name="T4" fmla="*/ 0 w 1061"/>
              <a:gd name="T5" fmla="*/ 645 h 1590"/>
              <a:gd name="T6" fmla="*/ 1061 w 1061"/>
              <a:gd name="T7" fmla="*/ 0 h 1590"/>
              <a:gd name="T8" fmla="*/ 0 60000 65536"/>
              <a:gd name="T9" fmla="*/ 0 60000 65536"/>
              <a:gd name="T10" fmla="*/ 0 60000 65536"/>
              <a:gd name="T11" fmla="*/ 0 60000 65536"/>
              <a:gd name="T12" fmla="*/ 0 w 1061"/>
              <a:gd name="T13" fmla="*/ 0 h 1590"/>
              <a:gd name="T14" fmla="*/ 1061 w 1061"/>
              <a:gd name="T15" fmla="*/ 1590 h 1590"/>
            </a:gdLst>
            <a:ahLst/>
            <a:cxnLst>
              <a:cxn ang="T8">
                <a:pos x="T0" y="T1"/>
              </a:cxn>
              <a:cxn ang="T9">
                <a:pos x="T2" y="T3"/>
              </a:cxn>
              <a:cxn ang="T10">
                <a:pos x="T4" y="T5"/>
              </a:cxn>
              <a:cxn ang="T11">
                <a:pos x="T6" y="T7"/>
              </a:cxn>
            </a:cxnLst>
            <a:rect l="T12" t="T13" r="T14" b="T15"/>
            <a:pathLst>
              <a:path w="1061" h="1590">
                <a:moveTo>
                  <a:pt x="1061" y="0"/>
                </a:moveTo>
                <a:lnTo>
                  <a:pt x="111" y="1590"/>
                </a:lnTo>
                <a:lnTo>
                  <a:pt x="0" y="645"/>
                </a:lnTo>
                <a:lnTo>
                  <a:pt x="1061" y="0"/>
                </a:lnTo>
                <a:close/>
              </a:path>
            </a:pathLst>
          </a:custGeom>
          <a:solidFill>
            <a:srgbClr val="008DC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4" name="图片 13">
            <a:extLst>
              <a:ext uri="{FF2B5EF4-FFF2-40B4-BE49-F238E27FC236}">
                <a16:creationId xmlns:a16="http://schemas.microsoft.com/office/drawing/2014/main" id="{A8873252-C58F-486C-9EFF-1098F7E1BA69}"/>
              </a:ext>
            </a:extLst>
          </p:cNvPr>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l="57303" t="28952" b="40483"/>
          <a:stretch/>
        </p:blipFill>
        <p:spPr>
          <a:xfrm>
            <a:off x="738754" y="1038033"/>
            <a:ext cx="1688434" cy="837440"/>
          </a:xfrm>
          <a:prstGeom prst="rect">
            <a:avLst/>
          </a:prstGeom>
        </p:spPr>
      </p:pic>
      <p:sp>
        <p:nvSpPr>
          <p:cNvPr id="15" name="矩形 14">
            <a:extLst>
              <a:ext uri="{FF2B5EF4-FFF2-40B4-BE49-F238E27FC236}">
                <a16:creationId xmlns:a16="http://schemas.microsoft.com/office/drawing/2014/main" id="{EB6DD335-A52D-4102-B956-4DDFD3EED1A5}"/>
              </a:ext>
            </a:extLst>
          </p:cNvPr>
          <p:cNvSpPr/>
          <p:nvPr/>
        </p:nvSpPr>
        <p:spPr>
          <a:xfrm>
            <a:off x="738754" y="2465009"/>
            <a:ext cx="5346133" cy="1522661"/>
          </a:xfrm>
          <a:prstGeom prst="rect">
            <a:avLst/>
          </a:prstGeom>
        </p:spPr>
        <p:txBody>
          <a:bodyPr wrap="square">
            <a:spAutoFit/>
          </a:bodyPr>
          <a:lstStyle/>
          <a:p>
            <a:r>
              <a:rPr lang="zh-CN" altLang="en-US" sz="6000" b="1" dirty="0">
                <a:latin typeface="微软雅黑" panose="020B0503020204020204" pitchFamily="34" charset="-122"/>
                <a:ea typeface="微软雅黑" panose="020B0503020204020204" pitchFamily="34" charset="-122"/>
              </a:rPr>
              <a:t>晋升答辩</a:t>
            </a:r>
            <a:endParaRPr lang="en-US" altLang="zh-CN" sz="6000" b="1" dirty="0">
              <a:latin typeface="微软雅黑" panose="020B0503020204020204" pitchFamily="34" charset="-122"/>
              <a:ea typeface="微软雅黑" panose="020B0503020204020204" pitchFamily="34" charset="-122"/>
            </a:endParaRPr>
          </a:p>
          <a:p>
            <a:pPr>
              <a:lnSpc>
                <a:spcPct val="120000"/>
              </a:lnSpc>
            </a:pPr>
            <a:r>
              <a:rPr lang="en-US" altLang="zh-CN" sz="3000" b="1" dirty="0">
                <a:latin typeface="微软雅黑" panose="020B0503020204020204" pitchFamily="34" charset="-122"/>
                <a:ea typeface="微软雅黑" panose="020B0503020204020204" pitchFamily="34" charset="-122"/>
              </a:rPr>
              <a:t>P/O</a:t>
            </a:r>
            <a:r>
              <a:rPr lang="zh-CN" altLang="en-US" sz="3000" b="1" dirty="0">
                <a:latin typeface="微软雅黑" panose="020B0503020204020204" pitchFamily="34" charset="-122"/>
                <a:ea typeface="微软雅黑" panose="020B0503020204020204" pitchFamily="34" charset="-122"/>
              </a:rPr>
              <a:t>序列</a:t>
            </a:r>
            <a:endParaRPr lang="en-US" altLang="zh-CN" sz="3000" b="1" dirty="0">
              <a:latin typeface="微软雅黑" panose="020B0503020204020204" pitchFamily="34" charset="-122"/>
              <a:ea typeface="微软雅黑" panose="020B0503020204020204" pitchFamily="34" charset="-122"/>
            </a:endParaRPr>
          </a:p>
        </p:txBody>
      </p:sp>
      <p:sp>
        <p:nvSpPr>
          <p:cNvPr id="16" name="矩形 18">
            <a:extLst>
              <a:ext uri="{FF2B5EF4-FFF2-40B4-BE49-F238E27FC236}">
                <a16:creationId xmlns:a16="http://schemas.microsoft.com/office/drawing/2014/main" id="{D492FC0A-DE1C-469E-B439-3338C6EF42FD}"/>
              </a:ext>
            </a:extLst>
          </p:cNvPr>
          <p:cNvSpPr>
            <a:spLocks noChangeArrowheads="1"/>
          </p:cNvSpPr>
          <p:nvPr/>
        </p:nvSpPr>
        <p:spPr bwMode="auto">
          <a:xfrm>
            <a:off x="738754" y="4126672"/>
            <a:ext cx="5357246" cy="1008131"/>
          </a:xfrm>
          <a:prstGeom prst="rect">
            <a:avLst/>
          </a:prstGeom>
          <a:noFill/>
          <a:ln>
            <a:noFill/>
          </a:ln>
        </p:spPr>
        <p:txBody>
          <a:bodyPr anchor="ctr"/>
          <a:lstStyle/>
          <a:p>
            <a:pPr>
              <a:lnSpc>
                <a:spcPct val="150000"/>
              </a:lnSpc>
            </a:pPr>
            <a:r>
              <a:rPr lang="zh-CN" altLang="en-US" b="1" dirty="0">
                <a:latin typeface="微软雅黑" panose="020B0503020204020204" pitchFamily="34" charset="-122"/>
                <a:ea typeface="微软雅黑" panose="020B0503020204020204" pitchFamily="34" charset="-122"/>
              </a:rPr>
              <a:t>姓名：况梓林（首席）</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所属部门：主站运营中心</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直播中台部</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互动项目组</a:t>
            </a:r>
          </a:p>
        </p:txBody>
      </p:sp>
    </p:spTree>
    <p:extLst>
      <p:ext uri="{BB962C8B-B14F-4D97-AF65-F5344CB8AC3E}">
        <p14:creationId xmlns:p14="http://schemas.microsoft.com/office/powerpoint/2010/main" val="45656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2" name="成组"/>
          <p:cNvGrpSpPr/>
          <p:nvPr/>
        </p:nvGrpSpPr>
        <p:grpSpPr>
          <a:xfrm>
            <a:off x="0" y="0"/>
            <a:ext cx="12192001" cy="825501"/>
            <a:chOff x="0" y="0"/>
            <a:chExt cx="24384000" cy="1651000"/>
          </a:xfrm>
        </p:grpSpPr>
        <p:sp>
          <p:nvSpPr>
            <p:cNvPr id="48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sp>
          <p:nvSpPr>
            <p:cNvPr id="48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488" name="成组"/>
          <p:cNvGrpSpPr/>
          <p:nvPr/>
        </p:nvGrpSpPr>
        <p:grpSpPr>
          <a:xfrm>
            <a:off x="5086" y="6825228"/>
            <a:ext cx="12181829" cy="35731"/>
            <a:chOff x="0" y="-9210"/>
            <a:chExt cx="24363657" cy="71460"/>
          </a:xfrm>
        </p:grpSpPr>
        <p:sp>
          <p:nvSpPr>
            <p:cNvPr id="486"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87"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489" name="新版小电视_正式_白色.png" descr="新版小电视_正式_白色.png"/>
          <p:cNvPicPr>
            <a:picLocks noChangeAspect="1"/>
          </p:cNvPicPr>
          <p:nvPr/>
        </p:nvPicPr>
        <p:blipFill>
          <a:blip r:embed="rId3">
            <a:alphaModFix amt="19022"/>
          </a:blip>
          <a:srcRect b="20074"/>
          <a:stretch>
            <a:fillRect/>
          </a:stretch>
        </p:blipFill>
        <p:spPr>
          <a:xfrm>
            <a:off x="10980375" y="92075"/>
            <a:ext cx="968876" cy="733340"/>
          </a:xfrm>
          <a:prstGeom prst="rect">
            <a:avLst/>
          </a:prstGeom>
          <a:ln w="12700">
            <a:miter lim="400000"/>
          </a:ln>
        </p:spPr>
      </p:pic>
      <p:sp>
        <p:nvSpPr>
          <p:cNvPr id="496" name="章节标题"/>
          <p:cNvSpPr txBox="1"/>
          <p:nvPr/>
        </p:nvSpPr>
        <p:spPr>
          <a:xfrm>
            <a:off x="1923434" y="186981"/>
            <a:ext cx="107721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主要成果</a:t>
            </a:r>
            <a:endParaRPr sz="2000" dirty="0"/>
          </a:p>
        </p:txBody>
      </p:sp>
      <p:sp>
        <p:nvSpPr>
          <p:cNvPr id="497" name="副标题"/>
          <p:cNvSpPr txBox="1"/>
          <p:nvPr/>
        </p:nvSpPr>
        <p:spPr>
          <a:xfrm>
            <a:off x="1922938" y="520318"/>
            <a:ext cx="1090042"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en-US" sz="1000" dirty="0"/>
              <a:t>23</a:t>
            </a:r>
            <a:r>
              <a:rPr lang="zh-CN" altLang="en-US" sz="1000" dirty="0"/>
              <a:t>年关键成果数据</a:t>
            </a:r>
            <a:endParaRPr sz="1000" dirty="0"/>
          </a:p>
        </p:txBody>
      </p:sp>
      <p:pic>
        <p:nvPicPr>
          <p:cNvPr id="498" name="图像" descr="图像"/>
          <p:cNvPicPr>
            <a:picLocks noChangeAspect="1"/>
          </p:cNvPicPr>
          <p:nvPr/>
        </p:nvPicPr>
        <p:blipFill>
          <a:blip r:embed="rId4"/>
          <a:stretch>
            <a:fillRect/>
          </a:stretch>
        </p:blipFill>
        <p:spPr>
          <a:xfrm>
            <a:off x="321756" y="247730"/>
            <a:ext cx="740672" cy="330041"/>
          </a:xfrm>
          <a:prstGeom prst="rect">
            <a:avLst/>
          </a:prstGeom>
          <a:ln w="12700">
            <a:miter lim="400000"/>
          </a:ln>
        </p:spPr>
      </p:pic>
      <p:sp>
        <p:nvSpPr>
          <p:cNvPr id="500" name="重要标题"/>
          <p:cNvSpPr txBox="1"/>
          <p:nvPr/>
        </p:nvSpPr>
        <p:spPr>
          <a:xfrm>
            <a:off x="563174" y="1054753"/>
            <a:ext cx="1910779"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sz="2900" dirty="0"/>
              <a:t>能力工业化</a:t>
            </a:r>
            <a:endParaRPr sz="2900" dirty="0"/>
          </a:p>
        </p:txBody>
      </p:sp>
      <p:sp>
        <p:nvSpPr>
          <p:cNvPr id="17" name="文本框 16">
            <a:extLst>
              <a:ext uri="{FF2B5EF4-FFF2-40B4-BE49-F238E27FC236}">
                <a16:creationId xmlns:a16="http://schemas.microsoft.com/office/drawing/2014/main" id="{4D64D5EA-B9E7-0E32-F5AC-742518DA7F57}"/>
              </a:ext>
            </a:extLst>
          </p:cNvPr>
          <p:cNvSpPr txBox="1"/>
          <p:nvPr/>
        </p:nvSpPr>
        <p:spPr>
          <a:xfrm>
            <a:off x="442062" y="1488547"/>
            <a:ext cx="6796938" cy="5197961"/>
          </a:xfrm>
          <a:prstGeom prst="rect">
            <a:avLst/>
          </a:prstGeom>
          <a:noFill/>
        </p:spPr>
        <p:txBody>
          <a:bodyPr wrap="square" rtlCol="0">
            <a:spAutoFit/>
          </a:bodyPr>
          <a:lstStyle/>
          <a:p>
            <a:pPr marL="180000" indent="-180000">
              <a:lnSpc>
                <a:spcPct val="200000"/>
              </a:lnSpc>
              <a:buFont typeface="Arial" panose="020B0604020202020204" pitchFamily="34" charset="0"/>
              <a:buChar char="•"/>
            </a:pPr>
            <a:r>
              <a:rPr lang="zh-CN" altLang="en-US" sz="1400" dirty="0">
                <a:solidFill>
                  <a:schemeClr val="bg1"/>
                </a:solidFill>
              </a:rPr>
              <a:t>目前将直播、投稿、稿件管理、活动接入、奖励发放、商业店铺服务等原先需要跨部门、频繁运营人工介入的操作给工业化、自动化；实现快速对接，一次接入，持续交付。</a:t>
            </a:r>
            <a:endParaRPr lang="en-US" altLang="zh-CN" sz="1400" dirty="0">
              <a:solidFill>
                <a:schemeClr val="bg1"/>
              </a:solidFill>
            </a:endParaRPr>
          </a:p>
          <a:p>
            <a:pPr marL="180000" indent="-180000">
              <a:lnSpc>
                <a:spcPct val="200000"/>
              </a:lnSpc>
              <a:buFont typeface="Arial" panose="020B0604020202020204" pitchFamily="34" charset="0"/>
              <a:buChar char="•"/>
            </a:pPr>
            <a:endParaRPr lang="en-US" altLang="zh-CN" sz="1400" dirty="0">
              <a:solidFill>
                <a:schemeClr val="bg1"/>
              </a:solidFill>
            </a:endParaRPr>
          </a:p>
          <a:p>
            <a:pPr marL="180000" indent="-180000">
              <a:lnSpc>
                <a:spcPct val="200000"/>
              </a:lnSpc>
              <a:buFont typeface="Arial" panose="020B0604020202020204" pitchFamily="34" charset="0"/>
              <a:buChar char="•"/>
            </a:pPr>
            <a:r>
              <a:rPr lang="zh-CN" altLang="en-US" sz="1400" dirty="0">
                <a:solidFill>
                  <a:schemeClr val="bg1"/>
                </a:solidFill>
              </a:rPr>
              <a:t>目</a:t>
            </a:r>
            <a:r>
              <a:rPr lang="zh-CN" altLang="zh-CN" sz="1400" dirty="0">
                <a:solidFill>
                  <a:schemeClr val="bg1"/>
                </a:solidFill>
              </a:rPr>
              <a:t>前</a:t>
            </a:r>
            <a:r>
              <a:rPr lang="zh-CN" altLang="en-US" sz="1400" dirty="0">
                <a:solidFill>
                  <a:schemeClr val="bg1"/>
                </a:solidFill>
              </a:rPr>
              <a:t>比较有代表的接入方：</a:t>
            </a:r>
            <a:endParaRPr lang="en-US" altLang="zh-CN" sz="1400" dirty="0">
              <a:solidFill>
                <a:schemeClr val="bg1"/>
              </a:solidFill>
            </a:endParaRPr>
          </a:p>
          <a:p>
            <a:pPr marL="637200" lvl="1" indent="-180000">
              <a:lnSpc>
                <a:spcPct val="200000"/>
              </a:lnSpc>
              <a:buFont typeface="Arial" panose="020B0604020202020204" pitchFamily="34" charset="0"/>
              <a:buChar char="•"/>
            </a:pPr>
            <a:r>
              <a:rPr lang="zh-CN" altLang="en-US" sz="1400" dirty="0">
                <a:solidFill>
                  <a:schemeClr val="bg1"/>
                </a:solidFill>
              </a:rPr>
              <a:t>互联网</a:t>
            </a:r>
            <a:r>
              <a:rPr lang="zh-CN" altLang="zh-CN" sz="1400" dirty="0">
                <a:solidFill>
                  <a:schemeClr val="bg1"/>
                </a:solidFill>
              </a:rPr>
              <a:t>游戏</a:t>
            </a:r>
            <a:r>
              <a:rPr lang="zh-CN" altLang="en-US" sz="1400" dirty="0">
                <a:solidFill>
                  <a:schemeClr val="bg1"/>
                </a:solidFill>
              </a:rPr>
              <a:t>：</a:t>
            </a:r>
            <a:r>
              <a:rPr lang="zh-CN" altLang="zh-CN" sz="1400" dirty="0">
                <a:solidFill>
                  <a:schemeClr val="bg1"/>
                </a:solidFill>
              </a:rPr>
              <a:t>腾讯、米哈游、网易等</a:t>
            </a:r>
            <a:r>
              <a:rPr lang="zh-CN" altLang="en-US" sz="1400" dirty="0">
                <a:solidFill>
                  <a:schemeClr val="bg1"/>
                </a:solidFill>
              </a:rPr>
              <a:t>（</a:t>
            </a:r>
            <a:r>
              <a:rPr lang="zh-CN" altLang="en-US" sz="1400" dirty="0">
                <a:solidFill>
                  <a:srgbClr val="FF0000"/>
                </a:solidFill>
              </a:rPr>
              <a:t>游戏账号绑定、活动联动、发放奖励</a:t>
            </a:r>
            <a:r>
              <a:rPr lang="zh-CN" altLang="en-US" sz="1400" dirty="0">
                <a:solidFill>
                  <a:schemeClr val="bg1"/>
                </a:solidFill>
              </a:rPr>
              <a:t>）</a:t>
            </a:r>
            <a:endParaRPr lang="en-US" altLang="zh-CN" sz="1400" dirty="0">
              <a:solidFill>
                <a:schemeClr val="bg1"/>
              </a:solidFill>
            </a:endParaRPr>
          </a:p>
          <a:p>
            <a:pPr marL="637200" lvl="1" indent="-180000">
              <a:lnSpc>
                <a:spcPct val="200000"/>
              </a:lnSpc>
              <a:buFont typeface="Arial" panose="020B0604020202020204" pitchFamily="34" charset="0"/>
              <a:buChar char="•"/>
            </a:pPr>
            <a:r>
              <a:rPr lang="zh-CN" altLang="en-US" sz="1400" dirty="0">
                <a:solidFill>
                  <a:schemeClr val="bg1"/>
                </a:solidFill>
              </a:rPr>
              <a:t>媒体：</a:t>
            </a:r>
            <a:r>
              <a:rPr lang="zh-CN" altLang="zh-CN" sz="1400" dirty="0">
                <a:solidFill>
                  <a:schemeClr val="bg1"/>
                </a:solidFill>
              </a:rPr>
              <a:t>浙江、苏州、广东广播电视台以及中国人民解放军联勤保障部队</a:t>
            </a:r>
            <a:r>
              <a:rPr lang="zh-CN" altLang="en-US" sz="1400" dirty="0">
                <a:solidFill>
                  <a:schemeClr val="bg1"/>
                </a:solidFill>
              </a:rPr>
              <a:t>、   </a:t>
            </a:r>
            <a:r>
              <a:rPr lang="zh-CN" altLang="zh-CN" sz="1400" dirty="0">
                <a:solidFill>
                  <a:schemeClr val="bg1"/>
                </a:solidFill>
              </a:rPr>
              <a:t>人民日报、东方报业、中国航空报等</a:t>
            </a:r>
            <a:r>
              <a:rPr lang="zh-CN" altLang="en-US" sz="1400" dirty="0">
                <a:solidFill>
                  <a:schemeClr val="bg1"/>
                </a:solidFill>
              </a:rPr>
              <a:t>官媒（</a:t>
            </a:r>
            <a:r>
              <a:rPr lang="zh-CN" altLang="en-US" sz="1400" dirty="0">
                <a:solidFill>
                  <a:srgbClr val="FF0000"/>
                </a:solidFill>
              </a:rPr>
              <a:t>直播、投稿</a:t>
            </a:r>
            <a:r>
              <a:rPr lang="zh-CN" altLang="en-US" sz="1400" dirty="0">
                <a:solidFill>
                  <a:schemeClr val="bg1"/>
                </a:solidFill>
              </a:rPr>
              <a:t>）</a:t>
            </a:r>
            <a:endParaRPr lang="en-US" altLang="zh-CN" sz="1400" dirty="0">
              <a:solidFill>
                <a:schemeClr val="bg1"/>
              </a:solidFill>
            </a:endParaRPr>
          </a:p>
          <a:p>
            <a:pPr marL="637200" lvl="1" indent="-180000">
              <a:lnSpc>
                <a:spcPct val="200000"/>
              </a:lnSpc>
              <a:buFont typeface="Arial" panose="020B0604020202020204" pitchFamily="34" charset="0"/>
              <a:buChar char="•"/>
            </a:pPr>
            <a:r>
              <a:rPr lang="zh-CN" altLang="en-US" sz="1400" dirty="0">
                <a:solidFill>
                  <a:schemeClr val="bg1"/>
                </a:solidFill>
              </a:rPr>
              <a:t>实业：</a:t>
            </a:r>
            <a:r>
              <a:rPr lang="zh-CN" altLang="zh-CN" sz="1400" dirty="0">
                <a:solidFill>
                  <a:schemeClr val="bg1"/>
                </a:solidFill>
              </a:rPr>
              <a:t>东风、合创、广汽等</a:t>
            </a:r>
            <a:r>
              <a:rPr lang="zh-CN" altLang="en-US" sz="1400" dirty="0">
                <a:solidFill>
                  <a:schemeClr val="bg1"/>
                </a:solidFill>
              </a:rPr>
              <a:t>（</a:t>
            </a:r>
            <a:r>
              <a:rPr lang="zh-CN" altLang="en-US" sz="1400" dirty="0">
                <a:solidFill>
                  <a:srgbClr val="FF0000"/>
                </a:solidFill>
              </a:rPr>
              <a:t>设备、车载</a:t>
            </a:r>
            <a:r>
              <a:rPr lang="en-US" altLang="zh-CN" sz="1400" dirty="0">
                <a:solidFill>
                  <a:srgbClr val="FF0000"/>
                </a:solidFill>
              </a:rPr>
              <a:t>B</a:t>
            </a:r>
            <a:r>
              <a:rPr lang="zh-CN" altLang="en-US" sz="1400" dirty="0">
                <a:solidFill>
                  <a:srgbClr val="FF0000"/>
                </a:solidFill>
              </a:rPr>
              <a:t>站露出合作</a:t>
            </a:r>
            <a:r>
              <a:rPr lang="zh-CN" altLang="en-US" sz="1400" dirty="0">
                <a:solidFill>
                  <a:schemeClr val="bg1"/>
                </a:solidFill>
              </a:rPr>
              <a:t>）</a:t>
            </a:r>
            <a:endParaRPr lang="en-US" altLang="zh-CN" sz="1400" dirty="0">
              <a:solidFill>
                <a:schemeClr val="bg1"/>
              </a:solidFill>
            </a:endParaRPr>
          </a:p>
          <a:p>
            <a:pPr marL="637200" lvl="1" indent="-180000">
              <a:lnSpc>
                <a:spcPct val="200000"/>
              </a:lnSpc>
              <a:buFont typeface="Arial" panose="020B0604020202020204" pitchFamily="34" charset="0"/>
              <a:buChar char="•"/>
            </a:pPr>
            <a:r>
              <a:rPr lang="zh-CN" altLang="en-US" sz="1400" dirty="0">
                <a:solidFill>
                  <a:schemeClr val="bg1"/>
                </a:solidFill>
              </a:rPr>
              <a:t>虚拟资产：高能链、模之屋（</a:t>
            </a:r>
            <a:r>
              <a:rPr lang="zh-CN" altLang="en-US" sz="1400" dirty="0">
                <a:solidFill>
                  <a:srgbClr val="FF0000"/>
                </a:solidFill>
              </a:rPr>
              <a:t>数字资产交互</a:t>
            </a:r>
            <a:r>
              <a:rPr lang="zh-CN" altLang="en-US" sz="1400" dirty="0">
                <a:solidFill>
                  <a:schemeClr val="bg1"/>
                </a:solidFill>
              </a:rPr>
              <a:t>）</a:t>
            </a:r>
            <a:endParaRPr lang="en-US" altLang="zh-CN" sz="1400" dirty="0">
              <a:solidFill>
                <a:schemeClr val="bg1"/>
              </a:solidFill>
            </a:endParaRPr>
          </a:p>
          <a:p>
            <a:pPr marL="637200" lvl="1" indent="-180000">
              <a:lnSpc>
                <a:spcPct val="200000"/>
              </a:lnSpc>
              <a:buFont typeface="Arial" panose="020B0604020202020204" pitchFamily="34" charset="0"/>
              <a:buChar char="•"/>
            </a:pPr>
            <a:r>
              <a:rPr lang="zh-CN" altLang="en-US" sz="1400" dirty="0">
                <a:solidFill>
                  <a:schemeClr val="bg1"/>
                </a:solidFill>
              </a:rPr>
              <a:t>商业：商业化服务市场</a:t>
            </a:r>
            <a:endParaRPr lang="en-US" altLang="zh-CN" sz="1400" dirty="0">
              <a:solidFill>
                <a:schemeClr val="bg1"/>
              </a:solidFill>
            </a:endParaRPr>
          </a:p>
          <a:p>
            <a:pPr marL="637200" lvl="1" indent="-180000">
              <a:lnSpc>
                <a:spcPct val="200000"/>
              </a:lnSpc>
              <a:buFont typeface="Arial" panose="020B0604020202020204" pitchFamily="34" charset="0"/>
              <a:buChar char="•"/>
            </a:pPr>
            <a:r>
              <a:rPr lang="zh-CN" altLang="en-US" sz="1400" dirty="0">
                <a:solidFill>
                  <a:schemeClr val="bg1"/>
                </a:solidFill>
              </a:rPr>
              <a:t>一共接入政企超近</a:t>
            </a:r>
            <a:r>
              <a:rPr lang="en-US" altLang="zh-CN" sz="1400" dirty="0">
                <a:solidFill>
                  <a:schemeClr val="bg1"/>
                </a:solidFill>
              </a:rPr>
              <a:t>300</a:t>
            </a:r>
            <a:r>
              <a:rPr lang="zh-CN" altLang="en-US" sz="1400" dirty="0">
                <a:solidFill>
                  <a:schemeClr val="bg1"/>
                </a:solidFill>
              </a:rPr>
              <a:t>家</a:t>
            </a:r>
            <a:endParaRPr lang="en-US" altLang="zh-CN" sz="1400" dirty="0">
              <a:solidFill>
                <a:schemeClr val="bg1"/>
              </a:solidFill>
            </a:endParaRPr>
          </a:p>
        </p:txBody>
      </p:sp>
      <p:pic>
        <p:nvPicPr>
          <p:cNvPr id="3" name="图片 2">
            <a:extLst>
              <a:ext uri="{FF2B5EF4-FFF2-40B4-BE49-F238E27FC236}">
                <a16:creationId xmlns:a16="http://schemas.microsoft.com/office/drawing/2014/main" id="{BC2911C9-4F04-490B-9D27-DA4998126D58}"/>
              </a:ext>
            </a:extLst>
          </p:cNvPr>
          <p:cNvPicPr>
            <a:picLocks noChangeAspect="1"/>
          </p:cNvPicPr>
          <p:nvPr/>
        </p:nvPicPr>
        <p:blipFill rotWithShape="1">
          <a:blip r:embed="rId5"/>
          <a:srcRect b="21034"/>
          <a:stretch/>
        </p:blipFill>
        <p:spPr>
          <a:xfrm>
            <a:off x="10253122" y="886926"/>
            <a:ext cx="1834636" cy="3219451"/>
          </a:xfrm>
          <a:prstGeom prst="rect">
            <a:avLst/>
          </a:prstGeom>
        </p:spPr>
      </p:pic>
      <p:pic>
        <p:nvPicPr>
          <p:cNvPr id="5" name="图片 4">
            <a:extLst>
              <a:ext uri="{FF2B5EF4-FFF2-40B4-BE49-F238E27FC236}">
                <a16:creationId xmlns:a16="http://schemas.microsoft.com/office/drawing/2014/main" id="{C5C5305F-5E06-475C-9181-9FA88E018897}"/>
              </a:ext>
            </a:extLst>
          </p:cNvPr>
          <p:cNvPicPr>
            <a:picLocks noChangeAspect="1"/>
          </p:cNvPicPr>
          <p:nvPr/>
        </p:nvPicPr>
        <p:blipFill rotWithShape="1">
          <a:blip r:embed="rId6"/>
          <a:srcRect l="2890" r="4152"/>
          <a:stretch/>
        </p:blipFill>
        <p:spPr>
          <a:xfrm>
            <a:off x="7846893" y="4142109"/>
            <a:ext cx="4240865" cy="2683118"/>
          </a:xfrm>
          <a:prstGeom prst="rect">
            <a:avLst/>
          </a:prstGeom>
        </p:spPr>
      </p:pic>
      <p:sp>
        <p:nvSpPr>
          <p:cNvPr id="20" name="矩形">
            <a:extLst>
              <a:ext uri="{FF2B5EF4-FFF2-40B4-BE49-F238E27FC236}">
                <a16:creationId xmlns:a16="http://schemas.microsoft.com/office/drawing/2014/main" id="{930938D7-1F01-4C7B-94AE-E5C45818AAC5}"/>
              </a:ext>
            </a:extLst>
          </p:cNvPr>
          <p:cNvSpPr/>
          <p:nvPr/>
        </p:nvSpPr>
        <p:spPr>
          <a:xfrm>
            <a:off x="7846893" y="5591420"/>
            <a:ext cx="4240865" cy="1208606"/>
          </a:xfrm>
          <a:prstGeom prst="rect">
            <a:avLst/>
          </a:prstGeom>
          <a:gradFill>
            <a:gsLst>
              <a:gs pos="0">
                <a:srgbClr val="000000">
                  <a:alpha val="0"/>
                </a:srgbClr>
              </a:gs>
              <a:gs pos="100000">
                <a:srgbClr val="000000"/>
              </a:gs>
            </a:gsLst>
            <a:lin ang="54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pic>
        <p:nvPicPr>
          <p:cNvPr id="8" name="图片 7">
            <a:extLst>
              <a:ext uri="{FF2B5EF4-FFF2-40B4-BE49-F238E27FC236}">
                <a16:creationId xmlns:a16="http://schemas.microsoft.com/office/drawing/2014/main" id="{E854CEEF-9F4F-40A7-AAFC-AC6B564C59C2}"/>
              </a:ext>
            </a:extLst>
          </p:cNvPr>
          <p:cNvPicPr>
            <a:picLocks noChangeAspect="1"/>
          </p:cNvPicPr>
          <p:nvPr/>
        </p:nvPicPr>
        <p:blipFill rotWithShape="1">
          <a:blip r:embed="rId7"/>
          <a:srcRect t="8464"/>
          <a:stretch/>
        </p:blipFill>
        <p:spPr>
          <a:xfrm>
            <a:off x="7846894" y="886926"/>
            <a:ext cx="2383498" cy="3200602"/>
          </a:xfrm>
          <a:prstGeom prst="rect">
            <a:avLst/>
          </a:prstGeom>
        </p:spPr>
      </p:pic>
      <p:pic>
        <p:nvPicPr>
          <p:cNvPr id="4" name="图片 3">
            <a:extLst>
              <a:ext uri="{FF2B5EF4-FFF2-40B4-BE49-F238E27FC236}">
                <a16:creationId xmlns:a16="http://schemas.microsoft.com/office/drawing/2014/main" id="{3E519065-099C-9E1B-9EEA-AED35A19E4A5}"/>
              </a:ext>
            </a:extLst>
          </p:cNvPr>
          <p:cNvPicPr>
            <a:picLocks noChangeAspect="1"/>
          </p:cNvPicPr>
          <p:nvPr/>
        </p:nvPicPr>
        <p:blipFill>
          <a:blip r:embed="rId8"/>
          <a:stretch>
            <a:fillRect/>
          </a:stretch>
        </p:blipFill>
        <p:spPr>
          <a:xfrm>
            <a:off x="5063160" y="5431031"/>
            <a:ext cx="2783734" cy="1381595"/>
          </a:xfrm>
          <a:prstGeom prst="rect">
            <a:avLst/>
          </a:prstGeom>
        </p:spPr>
      </p:pic>
    </p:spTree>
    <p:extLst>
      <p:ext uri="{BB962C8B-B14F-4D97-AF65-F5344CB8AC3E}">
        <p14:creationId xmlns:p14="http://schemas.microsoft.com/office/powerpoint/2010/main" val="1582978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2" name="成组"/>
          <p:cNvGrpSpPr/>
          <p:nvPr/>
        </p:nvGrpSpPr>
        <p:grpSpPr>
          <a:xfrm>
            <a:off x="0" y="0"/>
            <a:ext cx="12192001" cy="825501"/>
            <a:chOff x="0" y="0"/>
            <a:chExt cx="24384000" cy="1651000"/>
          </a:xfrm>
        </p:grpSpPr>
        <p:sp>
          <p:nvSpPr>
            <p:cNvPr id="48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sp>
          <p:nvSpPr>
            <p:cNvPr id="48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488" name="成组"/>
          <p:cNvGrpSpPr/>
          <p:nvPr/>
        </p:nvGrpSpPr>
        <p:grpSpPr>
          <a:xfrm>
            <a:off x="5086" y="6825228"/>
            <a:ext cx="12181829" cy="35731"/>
            <a:chOff x="0" y="-9210"/>
            <a:chExt cx="24363657" cy="71460"/>
          </a:xfrm>
        </p:grpSpPr>
        <p:sp>
          <p:nvSpPr>
            <p:cNvPr id="486"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87"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489" name="新版小电视_正式_白色.png" descr="新版小电视_正式_白色.png"/>
          <p:cNvPicPr>
            <a:picLocks noChangeAspect="1"/>
          </p:cNvPicPr>
          <p:nvPr/>
        </p:nvPicPr>
        <p:blipFill>
          <a:blip r:embed="rId3">
            <a:alphaModFix amt="19022"/>
          </a:blip>
          <a:srcRect b="20074"/>
          <a:stretch>
            <a:fillRect/>
          </a:stretch>
        </p:blipFill>
        <p:spPr>
          <a:xfrm>
            <a:off x="10980375" y="92075"/>
            <a:ext cx="968876" cy="733340"/>
          </a:xfrm>
          <a:prstGeom prst="rect">
            <a:avLst/>
          </a:prstGeom>
          <a:ln w="12700">
            <a:miter lim="400000"/>
          </a:ln>
        </p:spPr>
      </p:pic>
      <p:sp>
        <p:nvSpPr>
          <p:cNvPr id="496" name="章节标题"/>
          <p:cNvSpPr txBox="1"/>
          <p:nvPr/>
        </p:nvSpPr>
        <p:spPr>
          <a:xfrm>
            <a:off x="1923434" y="186981"/>
            <a:ext cx="107721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其他成果</a:t>
            </a:r>
            <a:endParaRPr sz="2000" dirty="0"/>
          </a:p>
        </p:txBody>
      </p:sp>
      <p:sp>
        <p:nvSpPr>
          <p:cNvPr id="497" name="副标题"/>
          <p:cNvSpPr txBox="1"/>
          <p:nvPr/>
        </p:nvSpPr>
        <p:spPr>
          <a:xfrm>
            <a:off x="1922938" y="520318"/>
            <a:ext cx="5136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endParaRPr sz="1000" dirty="0"/>
          </a:p>
        </p:txBody>
      </p:sp>
      <p:pic>
        <p:nvPicPr>
          <p:cNvPr id="498" name="图像" descr="图像"/>
          <p:cNvPicPr>
            <a:picLocks noChangeAspect="1"/>
          </p:cNvPicPr>
          <p:nvPr/>
        </p:nvPicPr>
        <p:blipFill>
          <a:blip r:embed="rId4"/>
          <a:stretch>
            <a:fillRect/>
          </a:stretch>
        </p:blipFill>
        <p:spPr>
          <a:xfrm>
            <a:off x="321756" y="247730"/>
            <a:ext cx="740672" cy="330041"/>
          </a:xfrm>
          <a:prstGeom prst="rect">
            <a:avLst/>
          </a:prstGeom>
          <a:ln w="12700">
            <a:miter lim="400000"/>
          </a:ln>
        </p:spPr>
      </p:pic>
      <p:sp>
        <p:nvSpPr>
          <p:cNvPr id="500" name="重要标题"/>
          <p:cNvSpPr txBox="1"/>
          <p:nvPr/>
        </p:nvSpPr>
        <p:spPr>
          <a:xfrm>
            <a:off x="563174" y="1054753"/>
            <a:ext cx="1538883"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sz="2900" dirty="0"/>
              <a:t>虚拟开播</a:t>
            </a:r>
            <a:endParaRPr sz="2900" dirty="0"/>
          </a:p>
        </p:txBody>
      </p:sp>
      <p:sp>
        <p:nvSpPr>
          <p:cNvPr id="17" name="文本框 16">
            <a:extLst>
              <a:ext uri="{FF2B5EF4-FFF2-40B4-BE49-F238E27FC236}">
                <a16:creationId xmlns:a16="http://schemas.microsoft.com/office/drawing/2014/main" id="{4D64D5EA-B9E7-0E32-F5AC-742518DA7F57}"/>
              </a:ext>
            </a:extLst>
          </p:cNvPr>
          <p:cNvSpPr txBox="1"/>
          <p:nvPr/>
        </p:nvSpPr>
        <p:spPr>
          <a:xfrm>
            <a:off x="455224" y="2526317"/>
            <a:ext cx="5361838" cy="1363065"/>
          </a:xfrm>
          <a:prstGeom prst="rect">
            <a:avLst/>
          </a:prstGeom>
          <a:noFill/>
        </p:spPr>
        <p:txBody>
          <a:bodyPr wrap="square" rtlCol="0">
            <a:spAutoFit/>
          </a:bodyPr>
          <a:lstStyle/>
          <a:p>
            <a:pPr marL="180000" indent="-180000">
              <a:lnSpc>
                <a:spcPct val="120000"/>
              </a:lnSpc>
              <a:buFont typeface="Arial" panose="020B0604020202020204" pitchFamily="34" charset="0"/>
              <a:buChar char="•"/>
            </a:pPr>
            <a:endParaRPr lang="en-US" altLang="zh-CN" sz="1400" dirty="0">
              <a:solidFill>
                <a:schemeClr val="bg1"/>
              </a:solidFill>
            </a:endParaRPr>
          </a:p>
          <a:p>
            <a:pPr marL="180000" indent="-180000">
              <a:lnSpc>
                <a:spcPct val="120000"/>
              </a:lnSpc>
              <a:buFont typeface="Arial" panose="020B0604020202020204" pitchFamily="34" charset="0"/>
              <a:buChar char="•"/>
            </a:pPr>
            <a:r>
              <a:rPr lang="zh-CN" altLang="en-US" sz="1400" dirty="0">
                <a:solidFill>
                  <a:schemeClr val="bg1"/>
                </a:solidFill>
              </a:rPr>
              <a:t>成功使用官方</a:t>
            </a:r>
            <a:r>
              <a:rPr lang="en-US" altLang="zh-CN" sz="1400" dirty="0">
                <a:solidFill>
                  <a:schemeClr val="bg1"/>
                </a:solidFill>
              </a:rPr>
              <a:t>2D</a:t>
            </a:r>
            <a:r>
              <a:rPr lang="zh-CN" altLang="en-US" sz="1400" dirty="0">
                <a:solidFill>
                  <a:schemeClr val="bg1"/>
                </a:solidFill>
              </a:rPr>
              <a:t>开播工具开播的用户数提升</a:t>
            </a:r>
            <a:r>
              <a:rPr lang="en-US" altLang="zh-CN" sz="1400" dirty="0">
                <a:solidFill>
                  <a:schemeClr val="bg1"/>
                </a:solidFill>
              </a:rPr>
              <a:t>300%</a:t>
            </a:r>
          </a:p>
          <a:p>
            <a:pPr>
              <a:lnSpc>
                <a:spcPct val="120000"/>
              </a:lnSpc>
            </a:pPr>
            <a:endParaRPr lang="en-US" altLang="zh-CN" sz="1400" dirty="0">
              <a:solidFill>
                <a:schemeClr val="bg1"/>
              </a:solidFill>
            </a:endParaRPr>
          </a:p>
          <a:p>
            <a:pPr>
              <a:lnSpc>
                <a:spcPct val="120000"/>
              </a:lnSpc>
            </a:pPr>
            <a:endParaRPr lang="en-US" altLang="zh-CN" sz="1400" dirty="0">
              <a:solidFill>
                <a:schemeClr val="bg1"/>
              </a:solidFill>
            </a:endParaRPr>
          </a:p>
          <a:p>
            <a:pPr>
              <a:lnSpc>
                <a:spcPct val="120000"/>
              </a:lnSpc>
            </a:pPr>
            <a:endParaRPr lang="en-US" altLang="zh-CN" sz="1400" dirty="0">
              <a:solidFill>
                <a:schemeClr val="bg1"/>
              </a:solidFill>
            </a:endParaRPr>
          </a:p>
        </p:txBody>
      </p:sp>
      <p:pic>
        <p:nvPicPr>
          <p:cNvPr id="5" name="图片 4" descr="图表, 折线图&#10;&#10;描述已自动生成">
            <a:extLst>
              <a:ext uri="{FF2B5EF4-FFF2-40B4-BE49-F238E27FC236}">
                <a16:creationId xmlns:a16="http://schemas.microsoft.com/office/drawing/2014/main" id="{53615895-19DC-C199-6C17-678B8271FECE}"/>
              </a:ext>
            </a:extLst>
          </p:cNvPr>
          <p:cNvPicPr>
            <a:picLocks noChangeAspect="1"/>
          </p:cNvPicPr>
          <p:nvPr/>
        </p:nvPicPr>
        <p:blipFill>
          <a:blip r:embed="rId5"/>
          <a:stretch>
            <a:fillRect/>
          </a:stretch>
        </p:blipFill>
        <p:spPr>
          <a:xfrm>
            <a:off x="1832466" y="4261065"/>
            <a:ext cx="4872426" cy="2357553"/>
          </a:xfrm>
          <a:prstGeom prst="rect">
            <a:avLst/>
          </a:prstGeom>
        </p:spPr>
      </p:pic>
      <p:sp>
        <p:nvSpPr>
          <p:cNvPr id="6" name="重要标题">
            <a:extLst>
              <a:ext uri="{FF2B5EF4-FFF2-40B4-BE49-F238E27FC236}">
                <a16:creationId xmlns:a16="http://schemas.microsoft.com/office/drawing/2014/main" id="{3FAF3C7E-A11E-319F-5C2F-2A20FFC4C426}"/>
              </a:ext>
            </a:extLst>
          </p:cNvPr>
          <p:cNvSpPr txBox="1"/>
          <p:nvPr/>
        </p:nvSpPr>
        <p:spPr>
          <a:xfrm>
            <a:off x="589080" y="2227246"/>
            <a:ext cx="81432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en-US" altLang="zh-CN" sz="1800" dirty="0"/>
              <a:t>2D</a:t>
            </a:r>
            <a:r>
              <a:rPr lang="zh-CN" altLang="en-US" sz="1800" dirty="0"/>
              <a:t>开播</a:t>
            </a:r>
            <a:endParaRPr sz="1800" dirty="0"/>
          </a:p>
        </p:txBody>
      </p:sp>
      <p:sp>
        <p:nvSpPr>
          <p:cNvPr id="7" name="文本框 6">
            <a:extLst>
              <a:ext uri="{FF2B5EF4-FFF2-40B4-BE49-F238E27FC236}">
                <a16:creationId xmlns:a16="http://schemas.microsoft.com/office/drawing/2014/main" id="{AD40A4A2-F187-380E-4260-F57EF8C9E3F4}"/>
              </a:ext>
            </a:extLst>
          </p:cNvPr>
          <p:cNvSpPr txBox="1"/>
          <p:nvPr/>
        </p:nvSpPr>
        <p:spPr>
          <a:xfrm>
            <a:off x="455224" y="1616499"/>
            <a:ext cx="5829160" cy="295145"/>
          </a:xfrm>
          <a:prstGeom prst="rect">
            <a:avLst/>
          </a:prstGeom>
          <a:noFill/>
        </p:spPr>
        <p:txBody>
          <a:bodyPr wrap="none" rtlCol="0">
            <a:spAutoFit/>
          </a:bodyPr>
          <a:lstStyle/>
          <a:p>
            <a:pPr marL="180000" indent="-180000">
              <a:lnSpc>
                <a:spcPct val="120000"/>
              </a:lnSpc>
              <a:buFont typeface="Arial" panose="020B0604020202020204" pitchFamily="34" charset="0"/>
              <a:buChar char="•"/>
            </a:pPr>
            <a:r>
              <a:rPr lang="zh-CN" altLang="en-US" sz="1200" dirty="0">
                <a:solidFill>
                  <a:schemeClr val="bg1"/>
                </a:solidFill>
              </a:rPr>
              <a:t>在开始搭建开放平台之前的</a:t>
            </a:r>
            <a:r>
              <a:rPr lang="en-US" altLang="zh-CN" sz="1200" dirty="0">
                <a:solidFill>
                  <a:schemeClr val="bg1"/>
                </a:solidFill>
              </a:rPr>
              <a:t>2022</a:t>
            </a:r>
            <a:r>
              <a:rPr lang="zh-CN" altLang="en-US" sz="1200" dirty="0">
                <a:solidFill>
                  <a:schemeClr val="bg1"/>
                </a:solidFill>
              </a:rPr>
              <a:t>年</a:t>
            </a:r>
            <a:r>
              <a:rPr lang="en-US" altLang="zh-CN" sz="1200" dirty="0">
                <a:solidFill>
                  <a:schemeClr val="bg1"/>
                </a:solidFill>
              </a:rPr>
              <a:t>1</a:t>
            </a:r>
            <a:r>
              <a:rPr lang="zh-CN" altLang="en-US" sz="1200" dirty="0">
                <a:solidFill>
                  <a:schemeClr val="bg1"/>
                </a:solidFill>
              </a:rPr>
              <a:t>月到</a:t>
            </a:r>
            <a:r>
              <a:rPr lang="en-US" altLang="zh-CN" sz="1200" dirty="0">
                <a:solidFill>
                  <a:schemeClr val="bg1"/>
                </a:solidFill>
              </a:rPr>
              <a:t>7</a:t>
            </a:r>
            <a:r>
              <a:rPr lang="zh-CN" altLang="en-US" sz="1200" dirty="0">
                <a:solidFill>
                  <a:schemeClr val="bg1"/>
                </a:solidFill>
              </a:rPr>
              <a:t>月之间这半年中，担当虚拟开播产品。</a:t>
            </a:r>
          </a:p>
        </p:txBody>
      </p:sp>
      <p:pic>
        <p:nvPicPr>
          <p:cNvPr id="9" name="图片 8">
            <a:extLst>
              <a:ext uri="{FF2B5EF4-FFF2-40B4-BE49-F238E27FC236}">
                <a16:creationId xmlns:a16="http://schemas.microsoft.com/office/drawing/2014/main" id="{D3DD5725-EBC6-490E-DF4B-57E6EC4D65E3}"/>
              </a:ext>
            </a:extLst>
          </p:cNvPr>
          <p:cNvPicPr>
            <a:picLocks noChangeAspect="1"/>
          </p:cNvPicPr>
          <p:nvPr/>
        </p:nvPicPr>
        <p:blipFill>
          <a:blip r:embed="rId6"/>
          <a:stretch>
            <a:fillRect/>
          </a:stretch>
        </p:blipFill>
        <p:spPr>
          <a:xfrm>
            <a:off x="7553681" y="4282455"/>
            <a:ext cx="4063314" cy="2149009"/>
          </a:xfrm>
          <a:prstGeom prst="rect">
            <a:avLst/>
          </a:prstGeom>
        </p:spPr>
      </p:pic>
      <p:sp>
        <p:nvSpPr>
          <p:cNvPr id="10" name="重要标题">
            <a:extLst>
              <a:ext uri="{FF2B5EF4-FFF2-40B4-BE49-F238E27FC236}">
                <a16:creationId xmlns:a16="http://schemas.microsoft.com/office/drawing/2014/main" id="{A8301CA6-4670-E59B-7BDF-A6C7D4BA2F51}"/>
              </a:ext>
            </a:extLst>
          </p:cNvPr>
          <p:cNvSpPr txBox="1"/>
          <p:nvPr/>
        </p:nvSpPr>
        <p:spPr>
          <a:xfrm>
            <a:off x="6024680" y="2227246"/>
            <a:ext cx="81432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en-US" altLang="zh-CN" sz="1800" dirty="0"/>
              <a:t>3D</a:t>
            </a:r>
            <a:r>
              <a:rPr lang="zh-CN" altLang="en-US" sz="1800" dirty="0"/>
              <a:t>开播</a:t>
            </a:r>
            <a:endParaRPr sz="1800" dirty="0"/>
          </a:p>
        </p:txBody>
      </p:sp>
      <p:pic>
        <p:nvPicPr>
          <p:cNvPr id="12" name="图片 11">
            <a:extLst>
              <a:ext uri="{FF2B5EF4-FFF2-40B4-BE49-F238E27FC236}">
                <a16:creationId xmlns:a16="http://schemas.microsoft.com/office/drawing/2014/main" id="{6FE17C6B-0D61-896F-099A-8ABF2D012736}"/>
              </a:ext>
            </a:extLst>
          </p:cNvPr>
          <p:cNvPicPr>
            <a:picLocks noChangeAspect="1"/>
          </p:cNvPicPr>
          <p:nvPr/>
        </p:nvPicPr>
        <p:blipFill>
          <a:blip r:embed="rId7"/>
          <a:stretch>
            <a:fillRect/>
          </a:stretch>
        </p:blipFill>
        <p:spPr>
          <a:xfrm>
            <a:off x="511216" y="3380658"/>
            <a:ext cx="3181682" cy="1803594"/>
          </a:xfrm>
          <a:prstGeom prst="rect">
            <a:avLst/>
          </a:prstGeom>
        </p:spPr>
      </p:pic>
      <p:sp>
        <p:nvSpPr>
          <p:cNvPr id="15" name="文本框 14">
            <a:extLst>
              <a:ext uri="{FF2B5EF4-FFF2-40B4-BE49-F238E27FC236}">
                <a16:creationId xmlns:a16="http://schemas.microsoft.com/office/drawing/2014/main" id="{F8CF7866-0B16-299D-AD7E-A116C11720DC}"/>
              </a:ext>
            </a:extLst>
          </p:cNvPr>
          <p:cNvSpPr txBox="1"/>
          <p:nvPr/>
        </p:nvSpPr>
        <p:spPr>
          <a:xfrm>
            <a:off x="6024680" y="2526316"/>
            <a:ext cx="5361838" cy="587469"/>
          </a:xfrm>
          <a:prstGeom prst="rect">
            <a:avLst/>
          </a:prstGeom>
          <a:noFill/>
        </p:spPr>
        <p:txBody>
          <a:bodyPr wrap="square" rtlCol="0">
            <a:spAutoFit/>
          </a:bodyPr>
          <a:lstStyle/>
          <a:p>
            <a:pPr marL="180000" indent="-180000">
              <a:lnSpc>
                <a:spcPct val="120000"/>
              </a:lnSpc>
              <a:buFont typeface="Arial" panose="020B0604020202020204" pitchFamily="34" charset="0"/>
              <a:buChar char="•"/>
            </a:pPr>
            <a:endParaRPr lang="en-US" altLang="zh-CN" sz="1400" dirty="0">
              <a:solidFill>
                <a:schemeClr val="bg1"/>
              </a:solidFill>
            </a:endParaRPr>
          </a:p>
          <a:p>
            <a:pPr marL="180000" indent="-180000">
              <a:lnSpc>
                <a:spcPct val="120000"/>
              </a:lnSpc>
              <a:buFont typeface="Arial" panose="020B0604020202020204" pitchFamily="34" charset="0"/>
              <a:buChar char="•"/>
            </a:pPr>
            <a:r>
              <a:rPr lang="zh-CN" altLang="en-US" sz="1400" dirty="0">
                <a:solidFill>
                  <a:schemeClr val="bg1"/>
                </a:solidFill>
              </a:rPr>
              <a:t>从零开始制作</a:t>
            </a:r>
            <a:r>
              <a:rPr lang="en-US" altLang="zh-CN" sz="1400" dirty="0">
                <a:solidFill>
                  <a:schemeClr val="bg1"/>
                </a:solidFill>
              </a:rPr>
              <a:t>3D</a:t>
            </a:r>
            <a:r>
              <a:rPr lang="zh-CN" altLang="en-US" sz="1400" dirty="0">
                <a:solidFill>
                  <a:schemeClr val="bg1"/>
                </a:solidFill>
              </a:rPr>
              <a:t>开播工具，峰值用户数达到</a:t>
            </a:r>
            <a:r>
              <a:rPr lang="en-US" altLang="zh-CN" sz="1400" dirty="0">
                <a:solidFill>
                  <a:schemeClr val="bg1"/>
                </a:solidFill>
              </a:rPr>
              <a:t>2000+</a:t>
            </a:r>
          </a:p>
        </p:txBody>
      </p:sp>
      <p:pic>
        <p:nvPicPr>
          <p:cNvPr id="19" name="图片 18">
            <a:extLst>
              <a:ext uri="{FF2B5EF4-FFF2-40B4-BE49-F238E27FC236}">
                <a16:creationId xmlns:a16="http://schemas.microsoft.com/office/drawing/2014/main" id="{EF8A6F29-A222-C776-F2AE-B763AF2B8C4E}"/>
              </a:ext>
            </a:extLst>
          </p:cNvPr>
          <p:cNvPicPr>
            <a:picLocks noChangeAspect="1"/>
          </p:cNvPicPr>
          <p:nvPr/>
        </p:nvPicPr>
        <p:blipFill>
          <a:blip r:embed="rId8"/>
          <a:stretch>
            <a:fillRect/>
          </a:stretch>
        </p:blipFill>
        <p:spPr>
          <a:xfrm>
            <a:off x="7093308" y="3284980"/>
            <a:ext cx="2963192" cy="1734174"/>
          </a:xfrm>
          <a:prstGeom prst="rect">
            <a:avLst/>
          </a:prstGeom>
        </p:spPr>
      </p:pic>
    </p:spTree>
    <p:extLst>
      <p:ext uri="{BB962C8B-B14F-4D97-AF65-F5344CB8AC3E}">
        <p14:creationId xmlns:p14="http://schemas.microsoft.com/office/powerpoint/2010/main" val="13943014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成组"/>
          <p:cNvGrpSpPr/>
          <p:nvPr/>
        </p:nvGrpSpPr>
        <p:grpSpPr>
          <a:xfrm>
            <a:off x="-238708" y="-134520"/>
            <a:ext cx="4275400" cy="6876090"/>
            <a:chOff x="-76225" y="-56963"/>
            <a:chExt cx="8550797" cy="13752178"/>
          </a:xfrm>
        </p:grpSpPr>
        <p:grpSp>
          <p:nvGrpSpPr>
            <p:cNvPr id="237" name="形状"/>
            <p:cNvGrpSpPr/>
            <p:nvPr/>
          </p:nvGrpSpPr>
          <p:grpSpPr>
            <a:xfrm>
              <a:off x="-76225" y="-56963"/>
              <a:ext cx="8550797" cy="13752178"/>
              <a:chOff x="0" y="0"/>
              <a:chExt cx="8550795" cy="13752177"/>
            </a:xfrm>
          </p:grpSpPr>
          <p:sp>
            <p:nvSpPr>
              <p:cNvPr id="236"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35" name="形状" descr="形状"/>
              <p:cNvPicPr>
                <a:picLocks/>
              </p:cNvPicPr>
              <p:nvPr/>
            </p:nvPicPr>
            <p:blipFill>
              <a:blip r:embed="rId2"/>
              <a:stretch>
                <a:fillRect/>
              </a:stretch>
            </p:blipFill>
            <p:spPr>
              <a:xfrm>
                <a:off x="-1" y="0"/>
                <a:ext cx="8550797" cy="13752178"/>
              </a:xfrm>
              <a:prstGeom prst="rect">
                <a:avLst/>
              </a:prstGeom>
              <a:effectLst/>
            </p:spPr>
          </p:pic>
        </p:grpSp>
        <p:sp>
          <p:nvSpPr>
            <p:cNvPr id="238" name="2"/>
            <p:cNvSpPr txBox="1"/>
            <p:nvPr/>
          </p:nvSpPr>
          <p:spPr>
            <a:xfrm>
              <a:off x="3328110" y="4894660"/>
              <a:ext cx="3667669"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lang="en-US" altLang="zh-CN" sz="25000">
                  <a:solidFill>
                    <a:srgbClr val="FAFAFA"/>
                  </a:solidFill>
                </a:rPr>
                <a:t>1</a:t>
              </a:r>
              <a:endParaRPr sz="25000">
                <a:solidFill>
                  <a:srgbClr val="FAFAFA"/>
                </a:solidFill>
              </a:endParaRPr>
            </a:p>
          </p:txBody>
        </p:sp>
        <p:grpSp>
          <p:nvGrpSpPr>
            <p:cNvPr id="241" name="成组"/>
            <p:cNvGrpSpPr/>
            <p:nvPr/>
          </p:nvGrpSpPr>
          <p:grpSpPr>
            <a:xfrm>
              <a:off x="2660724" y="3382426"/>
              <a:ext cx="4249632" cy="3010676"/>
              <a:chOff x="0" y="193545"/>
              <a:chExt cx="4249630" cy="3010675"/>
            </a:xfrm>
          </p:grpSpPr>
          <p:sp>
            <p:nvSpPr>
              <p:cNvPr id="239"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2000" dirty="0"/>
                  <a:t>基本情况及</a:t>
                </a:r>
              </a:p>
              <a:p>
                <a:endParaRPr lang="zh-CN" altLang="en-US" sz="1800" dirty="0"/>
              </a:p>
              <a:p>
                <a:r>
                  <a:rPr lang="zh-CN" altLang="en-US" sz="4000" dirty="0"/>
                  <a:t>主要成果</a:t>
                </a:r>
              </a:p>
            </p:txBody>
          </p:sp>
          <p:sp>
            <p:nvSpPr>
              <p:cNvPr id="240" name="我是非常非常非常非常非常非常非常非常非常可爱的次文案"/>
              <p:cNvSpPr txBox="1"/>
              <p:nvPr/>
            </p:nvSpPr>
            <p:spPr>
              <a:xfrm>
                <a:off x="13228" y="1843938"/>
                <a:ext cx="4223272" cy="13602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r>
                  <a:rPr lang="zh-CN" altLang="en-US" sz="1200" dirty="0"/>
                  <a:t>职业经历和主要成绩</a:t>
                </a:r>
              </a:p>
            </p:txBody>
          </p:sp>
        </p:grpSp>
      </p:grpSp>
      <p:grpSp>
        <p:nvGrpSpPr>
          <p:cNvPr id="250" name="成组"/>
          <p:cNvGrpSpPr/>
          <p:nvPr/>
        </p:nvGrpSpPr>
        <p:grpSpPr>
          <a:xfrm>
            <a:off x="5481120" y="-134521"/>
            <a:ext cx="4275400" cy="6876090"/>
            <a:chOff x="-76225" y="-56963"/>
            <a:chExt cx="8550797" cy="13752178"/>
          </a:xfrm>
        </p:grpSpPr>
        <p:grpSp>
          <p:nvGrpSpPr>
            <p:cNvPr id="245" name="形状"/>
            <p:cNvGrpSpPr/>
            <p:nvPr/>
          </p:nvGrpSpPr>
          <p:grpSpPr>
            <a:xfrm>
              <a:off x="-76225" y="-56963"/>
              <a:ext cx="8550797" cy="13752178"/>
              <a:chOff x="0" y="0"/>
              <a:chExt cx="8550795" cy="13752177"/>
            </a:xfrm>
          </p:grpSpPr>
          <p:sp>
            <p:nvSpPr>
              <p:cNvPr id="244"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43" name="形状" descr="形状"/>
              <p:cNvPicPr>
                <a:picLocks/>
              </p:cNvPicPr>
              <p:nvPr/>
            </p:nvPicPr>
            <p:blipFill>
              <a:blip r:embed="rId2"/>
              <a:stretch>
                <a:fillRect/>
              </a:stretch>
            </p:blipFill>
            <p:spPr>
              <a:xfrm>
                <a:off x="-1" y="0"/>
                <a:ext cx="8550797" cy="13752178"/>
              </a:xfrm>
              <a:prstGeom prst="rect">
                <a:avLst/>
              </a:prstGeom>
              <a:effectLst/>
            </p:spPr>
          </p:pic>
        </p:grpSp>
        <p:sp>
          <p:nvSpPr>
            <p:cNvPr id="246" name="3"/>
            <p:cNvSpPr txBox="1"/>
            <p:nvPr/>
          </p:nvSpPr>
          <p:spPr>
            <a:xfrm>
              <a:off x="3328110" y="4894660"/>
              <a:ext cx="3667669"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sz="25000">
                  <a:solidFill>
                    <a:srgbClr val="FAFAFA"/>
                  </a:solidFill>
                </a:rPr>
                <a:t>3</a:t>
              </a:r>
            </a:p>
          </p:txBody>
        </p:sp>
        <p:grpSp>
          <p:nvGrpSpPr>
            <p:cNvPr id="249" name="成组"/>
            <p:cNvGrpSpPr/>
            <p:nvPr/>
          </p:nvGrpSpPr>
          <p:grpSpPr>
            <a:xfrm>
              <a:off x="2660724" y="3382426"/>
              <a:ext cx="4249632" cy="3010676"/>
              <a:chOff x="0" y="193545"/>
              <a:chExt cx="4249630" cy="3010675"/>
            </a:xfrm>
          </p:grpSpPr>
          <p:sp>
            <p:nvSpPr>
              <p:cNvPr id="247"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3200" dirty="0"/>
                  <a:t>晋升后岗位职责与目标</a:t>
                </a:r>
              </a:p>
            </p:txBody>
          </p:sp>
          <p:sp>
            <p:nvSpPr>
              <p:cNvPr id="248" name="我是非常非常非常非常非常非常非常非常非常可爱的次文案"/>
              <p:cNvSpPr txBox="1"/>
              <p:nvPr/>
            </p:nvSpPr>
            <p:spPr>
              <a:xfrm>
                <a:off x="13228" y="1843938"/>
                <a:ext cx="4223272" cy="13602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r>
                  <a:rPr lang="zh-CN" altLang="en-US" sz="1200" dirty="0"/>
                  <a:t>对于未来岗位的责任目标规划</a:t>
                </a:r>
              </a:p>
            </p:txBody>
          </p:sp>
        </p:grpSp>
      </p:grpSp>
      <p:grpSp>
        <p:nvGrpSpPr>
          <p:cNvPr id="258" name="成组"/>
          <p:cNvGrpSpPr/>
          <p:nvPr/>
        </p:nvGrpSpPr>
        <p:grpSpPr>
          <a:xfrm>
            <a:off x="8337818" y="-134521"/>
            <a:ext cx="4275400" cy="6876090"/>
            <a:chOff x="-76225" y="-56963"/>
            <a:chExt cx="8550797" cy="13752178"/>
          </a:xfrm>
        </p:grpSpPr>
        <p:grpSp>
          <p:nvGrpSpPr>
            <p:cNvPr id="253" name="形状"/>
            <p:cNvGrpSpPr/>
            <p:nvPr/>
          </p:nvGrpSpPr>
          <p:grpSpPr>
            <a:xfrm>
              <a:off x="-76225" y="-56963"/>
              <a:ext cx="8550797" cy="13752178"/>
              <a:chOff x="0" y="0"/>
              <a:chExt cx="8550795" cy="13752177"/>
            </a:xfrm>
          </p:grpSpPr>
          <p:sp>
            <p:nvSpPr>
              <p:cNvPr id="252"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51" name="形状" descr="形状"/>
              <p:cNvPicPr>
                <a:picLocks/>
              </p:cNvPicPr>
              <p:nvPr/>
            </p:nvPicPr>
            <p:blipFill>
              <a:blip r:embed="rId2"/>
              <a:stretch>
                <a:fillRect/>
              </a:stretch>
            </p:blipFill>
            <p:spPr>
              <a:xfrm>
                <a:off x="-1" y="0"/>
                <a:ext cx="8550797" cy="13752178"/>
              </a:xfrm>
              <a:prstGeom prst="rect">
                <a:avLst/>
              </a:prstGeom>
              <a:effectLst/>
            </p:spPr>
          </p:pic>
        </p:grpSp>
        <p:sp>
          <p:nvSpPr>
            <p:cNvPr id="254" name="4"/>
            <p:cNvSpPr txBox="1"/>
            <p:nvPr/>
          </p:nvSpPr>
          <p:spPr>
            <a:xfrm>
              <a:off x="3192244" y="4894660"/>
              <a:ext cx="3667669"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sz="25000">
                  <a:solidFill>
                    <a:srgbClr val="FAFAFA"/>
                  </a:solidFill>
                </a:rPr>
                <a:t>4</a:t>
              </a:r>
            </a:p>
          </p:txBody>
        </p:sp>
        <p:grpSp>
          <p:nvGrpSpPr>
            <p:cNvPr id="257" name="成组"/>
            <p:cNvGrpSpPr/>
            <p:nvPr/>
          </p:nvGrpSpPr>
          <p:grpSpPr>
            <a:xfrm>
              <a:off x="2660724" y="3382426"/>
              <a:ext cx="4249632" cy="3010676"/>
              <a:chOff x="0" y="193545"/>
              <a:chExt cx="4249630" cy="3010675"/>
            </a:xfrm>
          </p:grpSpPr>
          <p:sp>
            <p:nvSpPr>
              <p:cNvPr id="255"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3200" dirty="0"/>
                  <a:t>对公司的建议以及意见</a:t>
                </a:r>
              </a:p>
            </p:txBody>
          </p:sp>
          <p:sp>
            <p:nvSpPr>
              <p:cNvPr id="256" name="我是非常非常非常非常非常非常非常非常非常可爱的次文案"/>
              <p:cNvSpPr txBox="1"/>
              <p:nvPr/>
            </p:nvSpPr>
            <p:spPr>
              <a:xfrm>
                <a:off x="13228" y="1843938"/>
                <a:ext cx="4223272" cy="13602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endParaRPr sz="1200" dirty="0"/>
              </a:p>
            </p:txBody>
          </p:sp>
        </p:grpSp>
      </p:grpSp>
      <p:grpSp>
        <p:nvGrpSpPr>
          <p:cNvPr id="265" name="成组"/>
          <p:cNvGrpSpPr/>
          <p:nvPr/>
        </p:nvGrpSpPr>
        <p:grpSpPr>
          <a:xfrm>
            <a:off x="2634403" y="-147220"/>
            <a:ext cx="4488351" cy="6850690"/>
            <a:chOff x="-50813" y="-50800"/>
            <a:chExt cx="8976701" cy="13701378"/>
          </a:xfrm>
        </p:grpSpPr>
        <p:pic>
          <p:nvPicPr>
            <p:cNvPr id="259" name="形状" descr="形状"/>
            <p:cNvPicPr>
              <a:picLocks/>
            </p:cNvPicPr>
            <p:nvPr/>
          </p:nvPicPr>
          <p:blipFill>
            <a:blip r:embed="rId3"/>
            <a:stretch>
              <a:fillRect/>
            </a:stretch>
          </p:blipFill>
          <p:spPr>
            <a:xfrm>
              <a:off x="-50813" y="-50800"/>
              <a:ext cx="8499972" cy="13701378"/>
            </a:xfrm>
            <a:prstGeom prst="rect">
              <a:avLst/>
            </a:prstGeom>
            <a:effectLst>
              <a:outerShdw blurRad="190500" dir="5400000" rotWithShape="0">
                <a:srgbClr val="77828D">
                  <a:alpha val="69692"/>
                </a:srgbClr>
              </a:outerShdw>
            </a:effectLst>
          </p:spPr>
        </p:pic>
        <p:sp>
          <p:nvSpPr>
            <p:cNvPr id="260" name="1"/>
            <p:cNvSpPr txBox="1"/>
            <p:nvPr/>
          </p:nvSpPr>
          <p:spPr>
            <a:xfrm>
              <a:off x="778863" y="4894659"/>
              <a:ext cx="3667670"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lang="en-US" altLang="zh-CN" sz="25000">
                  <a:solidFill>
                    <a:srgbClr val="50C4EB"/>
                  </a:solidFill>
                </a:rPr>
                <a:t>2</a:t>
              </a:r>
              <a:endParaRPr sz="25000">
                <a:solidFill>
                  <a:srgbClr val="50C4EB"/>
                </a:solidFill>
              </a:endParaRPr>
            </a:p>
          </p:txBody>
        </p:sp>
        <p:pic>
          <p:nvPicPr>
            <p:cNvPr id="261" name="jump-tvman0009.png" descr="jump-tvman0009.png"/>
            <p:cNvPicPr>
              <a:picLocks noChangeAspect="1"/>
            </p:cNvPicPr>
            <p:nvPr/>
          </p:nvPicPr>
          <p:blipFill>
            <a:blip r:embed="rId4">
              <a:alphaModFix/>
            </a:blip>
            <a:srcRect l="30453" t="27264" r="27767" b="32416"/>
            <a:stretch>
              <a:fillRect/>
            </a:stretch>
          </p:blipFill>
          <p:spPr>
            <a:xfrm>
              <a:off x="2428489" y="5432640"/>
              <a:ext cx="6497399" cy="6270326"/>
            </a:xfrm>
            <a:custGeom>
              <a:avLst/>
              <a:gdLst/>
              <a:ahLst/>
              <a:cxnLst>
                <a:cxn ang="0">
                  <a:pos x="wd2" y="hd2"/>
                </a:cxn>
                <a:cxn ang="5400000">
                  <a:pos x="wd2" y="hd2"/>
                </a:cxn>
                <a:cxn ang="10800000">
                  <a:pos x="wd2" y="hd2"/>
                </a:cxn>
                <a:cxn ang="16200000">
                  <a:pos x="wd2" y="hd2"/>
                </a:cxn>
              </a:cxnLst>
              <a:rect l="0" t="0" r="r" b="b"/>
              <a:pathLst>
                <a:path w="21600" h="21600" extrusionOk="0">
                  <a:moveTo>
                    <a:pt x="3827" y="0"/>
                  </a:moveTo>
                  <a:lnTo>
                    <a:pt x="0" y="17403"/>
                  </a:lnTo>
                  <a:lnTo>
                    <a:pt x="17773" y="21600"/>
                  </a:lnTo>
                  <a:lnTo>
                    <a:pt x="21600" y="4197"/>
                  </a:lnTo>
                  <a:lnTo>
                    <a:pt x="3827" y="0"/>
                  </a:lnTo>
                  <a:close/>
                </a:path>
              </a:pathLst>
            </a:custGeom>
            <a:ln w="12700" cap="flat">
              <a:noFill/>
              <a:miter lim="400000"/>
            </a:ln>
            <a:effectLst>
              <a:outerShdw blurRad="584200" dist="355600" dir="1440000" sx="62000" sy="62000" rotWithShape="0">
                <a:srgbClr val="1A2637">
                  <a:alpha val="28000"/>
                </a:srgbClr>
              </a:outerShdw>
            </a:effectLst>
          </p:spPr>
        </p:pic>
        <p:grpSp>
          <p:nvGrpSpPr>
            <p:cNvPr id="264" name="成组"/>
            <p:cNvGrpSpPr/>
            <p:nvPr/>
          </p:nvGrpSpPr>
          <p:grpSpPr>
            <a:xfrm>
              <a:off x="2445139" y="1607850"/>
              <a:ext cx="4851089" cy="3900529"/>
              <a:chOff x="-14505" y="1137185"/>
              <a:chExt cx="4851088" cy="3900527"/>
            </a:xfrm>
          </p:grpSpPr>
          <p:sp>
            <p:nvSpPr>
              <p:cNvPr id="262" name="标题"/>
              <p:cNvSpPr txBox="1"/>
              <p:nvPr/>
            </p:nvSpPr>
            <p:spPr>
              <a:xfrm>
                <a:off x="-14506" y="1137185"/>
                <a:ext cx="4851089" cy="2824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9000" b="0">
                    <a:solidFill>
                      <a:srgbClr val="212121"/>
                    </a:solidFill>
                    <a:latin typeface="Source Han Sans CN Bold Bold"/>
                    <a:ea typeface="Source Han Sans CN Bold Bold"/>
                    <a:cs typeface="Source Han Sans CN Bold Bold"/>
                    <a:sym typeface="Source Han Sans CN Bold Bold"/>
                  </a:defRPr>
                </a:lvl1pPr>
              </a:lstStyle>
              <a:p>
                <a:r>
                  <a:rPr lang="zh-CN" altLang="en-US" sz="4400" dirty="0"/>
                  <a:t>自我评估</a:t>
                </a:r>
              </a:p>
            </p:txBody>
          </p:sp>
          <p:sp>
            <p:nvSpPr>
              <p:cNvPr id="263" name="我是非常非常非常非常非常非常非非常非常常可爱的次文案"/>
              <p:cNvSpPr txBox="1"/>
              <p:nvPr/>
            </p:nvSpPr>
            <p:spPr>
              <a:xfrm>
                <a:off x="539" y="3503429"/>
                <a:ext cx="4334363" cy="1534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FFFFFF"/>
                    </a:solidFill>
                    <a:latin typeface="Source Han Sans CN Medium"/>
                    <a:ea typeface="Source Han Sans CN Medium"/>
                    <a:cs typeface="Source Han Sans CN Medium"/>
                    <a:sym typeface="Source Han Sans CN Medium"/>
                  </a:defRPr>
                </a:lvl1pPr>
              </a:lstStyle>
              <a:p>
                <a:r>
                  <a:rPr lang="zh-CN" altLang="en-US" sz="1200" dirty="0"/>
                  <a:t>成长和收获，以及未来的发展</a:t>
                </a:r>
              </a:p>
            </p:txBody>
          </p:sp>
        </p:grpSp>
      </p:grpSp>
      <p:grpSp>
        <p:nvGrpSpPr>
          <p:cNvPr id="276" name="成组"/>
          <p:cNvGrpSpPr/>
          <p:nvPr/>
        </p:nvGrpSpPr>
        <p:grpSpPr>
          <a:xfrm>
            <a:off x="-1" y="6041710"/>
            <a:ext cx="12192001" cy="827970"/>
            <a:chOff x="0" y="0"/>
            <a:chExt cx="24384000" cy="1655937"/>
          </a:xfrm>
        </p:grpSpPr>
        <p:sp>
          <p:nvSpPr>
            <p:cNvPr id="269" name="矩形"/>
            <p:cNvSpPr/>
            <p:nvPr/>
          </p:nvSpPr>
          <p:spPr>
            <a:xfrm>
              <a:off x="0" y="0"/>
              <a:ext cx="24384000" cy="1651000"/>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23ADE5"/>
                  </a:solidFill>
                  <a:latin typeface="+mn-lt"/>
                  <a:ea typeface="+mn-ea"/>
                  <a:cs typeface="+mn-cs"/>
                  <a:sym typeface="Helvetica Neue Medium"/>
                </a:defRPr>
              </a:pPr>
              <a:endParaRPr sz="1600"/>
            </a:p>
          </p:txBody>
        </p:sp>
        <p:pic>
          <p:nvPicPr>
            <p:cNvPr id="271" name="新版小电视_正式_白色.png" descr="新版小电视_正式_白色.png"/>
            <p:cNvPicPr>
              <a:picLocks noChangeAspect="1"/>
            </p:cNvPicPr>
            <p:nvPr/>
          </p:nvPicPr>
          <p:blipFill>
            <a:blip r:embed="rId5">
              <a:alphaModFix amt="5000"/>
            </a:blip>
            <a:srcRect b="20074"/>
            <a:stretch>
              <a:fillRect/>
            </a:stretch>
          </p:blipFill>
          <p:spPr>
            <a:xfrm>
              <a:off x="22025745" y="330149"/>
              <a:ext cx="1678777" cy="1270663"/>
            </a:xfrm>
            <a:prstGeom prst="rect">
              <a:avLst/>
            </a:prstGeom>
            <a:ln w="12700" cap="flat">
              <a:noFill/>
              <a:miter lim="400000"/>
            </a:ln>
            <a:effectLst/>
          </p:spPr>
        </p:pic>
        <p:grpSp>
          <p:nvGrpSpPr>
            <p:cNvPr id="274" name="成组"/>
            <p:cNvGrpSpPr/>
            <p:nvPr/>
          </p:nvGrpSpPr>
          <p:grpSpPr>
            <a:xfrm>
              <a:off x="10171" y="1567036"/>
              <a:ext cx="24363658" cy="88901"/>
              <a:chOff x="0" y="-9210"/>
              <a:chExt cx="24363657" cy="88900"/>
            </a:xfrm>
          </p:grpSpPr>
          <p:sp>
            <p:nvSpPr>
              <p:cNvPr id="272" name="矩形"/>
              <p:cNvSpPr/>
              <p:nvPr/>
            </p:nvSpPr>
            <p:spPr>
              <a:xfrm>
                <a:off x="0" y="3489"/>
                <a:ext cx="12162960" cy="7620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73"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275" name="哔哩哔哩logo_蓝色.png" descr="哔哩哔哩logo_蓝色.png"/>
            <p:cNvPicPr>
              <a:picLocks noChangeAspect="1"/>
            </p:cNvPicPr>
            <p:nvPr/>
          </p:nvPicPr>
          <p:blipFill>
            <a:blip r:embed="rId6">
              <a:alphaModFix amt="10827"/>
            </a:blip>
            <a:stretch>
              <a:fillRect/>
            </a:stretch>
          </p:blipFill>
          <p:spPr>
            <a:xfrm>
              <a:off x="648287" y="476460"/>
              <a:ext cx="1368310" cy="609601"/>
            </a:xfrm>
            <a:prstGeom prst="rect">
              <a:avLst/>
            </a:prstGeom>
            <a:ln w="12700" cap="flat">
              <a:noFill/>
              <a:miter lim="400000"/>
            </a:ln>
            <a:effectLst/>
          </p:spPr>
        </p:pic>
      </p:grpSp>
    </p:spTree>
    <p:extLst>
      <p:ext uri="{BB962C8B-B14F-4D97-AF65-F5344CB8AC3E}">
        <p14:creationId xmlns:p14="http://schemas.microsoft.com/office/powerpoint/2010/main" val="340433617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 name="成组"/>
          <p:cNvGrpSpPr/>
          <p:nvPr/>
        </p:nvGrpSpPr>
        <p:grpSpPr>
          <a:xfrm>
            <a:off x="0" y="0"/>
            <a:ext cx="12192001" cy="825501"/>
            <a:chOff x="0" y="0"/>
            <a:chExt cx="24384000" cy="1651000"/>
          </a:xfrm>
        </p:grpSpPr>
        <p:sp>
          <p:nvSpPr>
            <p:cNvPr id="666"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sp>
          <p:nvSpPr>
            <p:cNvPr id="667"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671" name="成组"/>
          <p:cNvGrpSpPr/>
          <p:nvPr/>
        </p:nvGrpSpPr>
        <p:grpSpPr>
          <a:xfrm>
            <a:off x="5086" y="6825228"/>
            <a:ext cx="12181829" cy="35731"/>
            <a:chOff x="0" y="-9210"/>
            <a:chExt cx="24363657" cy="71460"/>
          </a:xfrm>
        </p:grpSpPr>
        <p:sp>
          <p:nvSpPr>
            <p:cNvPr id="669"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0"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672" name="新版小电视_正式_白色.png" descr="新版小电视_正式_白色.png"/>
          <p:cNvPicPr>
            <a:picLocks noChangeAspect="1"/>
          </p:cNvPicPr>
          <p:nvPr/>
        </p:nvPicPr>
        <p:blipFill>
          <a:blip r:embed="rId2">
            <a:alphaModFix amt="19022"/>
          </a:blip>
          <a:srcRect b="20074"/>
          <a:stretch>
            <a:fillRect/>
          </a:stretch>
        </p:blipFill>
        <p:spPr>
          <a:xfrm>
            <a:off x="10980375" y="92075"/>
            <a:ext cx="968876" cy="733340"/>
          </a:xfrm>
          <a:prstGeom prst="rect">
            <a:avLst/>
          </a:prstGeom>
          <a:ln w="12700">
            <a:miter lim="400000"/>
          </a:ln>
        </p:spPr>
      </p:pic>
      <p:sp>
        <p:nvSpPr>
          <p:cNvPr id="673" name="章节标题"/>
          <p:cNvSpPr txBox="1"/>
          <p:nvPr/>
        </p:nvSpPr>
        <p:spPr>
          <a:xfrm>
            <a:off x="1923434" y="186981"/>
            <a:ext cx="107721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自我评估</a:t>
            </a:r>
            <a:endParaRPr sz="2000" dirty="0"/>
          </a:p>
        </p:txBody>
      </p:sp>
      <p:sp>
        <p:nvSpPr>
          <p:cNvPr id="674" name="副标题"/>
          <p:cNvSpPr txBox="1"/>
          <p:nvPr/>
        </p:nvSpPr>
        <p:spPr>
          <a:xfrm>
            <a:off x="1922938" y="520318"/>
            <a:ext cx="1718419"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sz="1000" dirty="0"/>
              <a:t>成长和收获，以及未来的发展</a:t>
            </a:r>
          </a:p>
        </p:txBody>
      </p:sp>
      <p:pic>
        <p:nvPicPr>
          <p:cNvPr id="675" name="图像" descr="图像"/>
          <p:cNvPicPr>
            <a:picLocks noChangeAspect="1"/>
          </p:cNvPicPr>
          <p:nvPr/>
        </p:nvPicPr>
        <p:blipFill>
          <a:blip r:embed="rId3"/>
          <a:stretch>
            <a:fillRect/>
          </a:stretch>
        </p:blipFill>
        <p:spPr>
          <a:xfrm>
            <a:off x="321756" y="247730"/>
            <a:ext cx="740672" cy="330041"/>
          </a:xfrm>
          <a:prstGeom prst="rect">
            <a:avLst/>
          </a:prstGeom>
          <a:ln w="12700">
            <a:miter lim="400000"/>
          </a:ln>
        </p:spPr>
      </p:pic>
      <p:graphicFrame>
        <p:nvGraphicFramePr>
          <p:cNvPr id="677" name="标题"/>
          <p:cNvGraphicFramePr/>
          <p:nvPr>
            <p:extLst>
              <p:ext uri="{D42A27DB-BD31-4B8C-83A1-F6EECF244321}">
                <p14:modId xmlns:p14="http://schemas.microsoft.com/office/powerpoint/2010/main" val="2610975584"/>
              </p:ext>
            </p:extLst>
          </p:nvPr>
        </p:nvGraphicFramePr>
        <p:xfrm>
          <a:off x="5437615" y="918596"/>
          <a:ext cx="2714513" cy="2904465"/>
        </p:xfrm>
        <a:graphic>
          <a:graphicData uri="http://schemas.openxmlformats.org/drawingml/2006/chart">
            <c:chart xmlns:c="http://schemas.openxmlformats.org/drawingml/2006/chart" xmlns:r="http://schemas.openxmlformats.org/officeDocument/2006/relationships" r:id="rId4"/>
          </a:graphicData>
        </a:graphic>
      </p:graphicFrame>
      <p:grpSp>
        <p:nvGrpSpPr>
          <p:cNvPr id="681" name="成组"/>
          <p:cNvGrpSpPr/>
          <p:nvPr/>
        </p:nvGrpSpPr>
        <p:grpSpPr>
          <a:xfrm>
            <a:off x="901373" y="1466647"/>
            <a:ext cx="4348281" cy="1791889"/>
            <a:chOff x="0" y="0"/>
            <a:chExt cx="8696560" cy="2494488"/>
          </a:xfrm>
        </p:grpSpPr>
        <p:sp>
          <p:nvSpPr>
            <p:cNvPr id="678" name="可爱的次要文案可爱的次要文案可爱的次要文案可爱的次要文案可爱的次要文案可爱的次要文案可爱"/>
            <p:cNvSpPr txBox="1"/>
            <p:nvPr/>
          </p:nvSpPr>
          <p:spPr>
            <a:xfrm>
              <a:off x="548862" y="622668"/>
              <a:ext cx="7676826" cy="1742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r>
                <a:rPr lang="zh-CN" altLang="en-US" sz="1300" dirty="0"/>
                <a:t>　　在产品日常工作中，开会等各种沟通成本占据了大部分工作时间，实际投入在项目中的时间反倒占比不高。</a:t>
              </a:r>
              <a:endParaRPr lang="en-US" altLang="zh-CN" sz="1300" dirty="0"/>
            </a:p>
            <a:p>
              <a:r>
                <a:rPr lang="zh-CN" altLang="en-US" sz="1300" dirty="0"/>
                <a:t>　　比起原来当研发的时间，更加重视沟通效率，统计日常沟通常现问题，总结经验输出为标准</a:t>
              </a:r>
              <a:r>
                <a:rPr lang="en-US" altLang="zh-CN" sz="1300" dirty="0"/>
                <a:t>SOP</a:t>
              </a:r>
              <a:r>
                <a:rPr lang="zh-CN" altLang="en-US" sz="1300" dirty="0"/>
                <a:t>文档，有效提高沟通成本。</a:t>
              </a:r>
              <a:endParaRPr lang="en-US" altLang="zh-CN" sz="1300" dirty="0"/>
            </a:p>
          </p:txBody>
        </p:sp>
        <p:sp>
          <p:nvSpPr>
            <p:cNvPr id="679" name="次级标题"/>
            <p:cNvSpPr txBox="1"/>
            <p:nvPr/>
          </p:nvSpPr>
          <p:spPr>
            <a:xfrm>
              <a:off x="509868" y="139209"/>
              <a:ext cx="6400801" cy="4141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a:spcBef>
                  <a:spcPts val="4500"/>
                </a:spcBef>
                <a:defRPr sz="3200" b="0">
                  <a:solidFill>
                    <a:srgbClr val="2BBDF7"/>
                  </a:solidFill>
                  <a:latin typeface="Source Han Sans CN Bold Bold"/>
                  <a:ea typeface="Source Han Sans CN Bold Bold"/>
                  <a:cs typeface="Source Han Sans CN Bold Bold"/>
                  <a:sym typeface="Source Han Sans CN Bold Bold"/>
                </a:defRPr>
              </a:lvl1pPr>
            </a:lstStyle>
            <a:p>
              <a:r>
                <a:rPr lang="zh-CN" altLang="en-US" sz="1600" dirty="0"/>
                <a:t>提高沟通效率</a:t>
              </a:r>
              <a:endParaRPr sz="1600" dirty="0"/>
            </a:p>
          </p:txBody>
        </p:sp>
        <p:sp>
          <p:nvSpPr>
            <p:cNvPr id="680" name="矩形"/>
            <p:cNvSpPr/>
            <p:nvPr/>
          </p:nvSpPr>
          <p:spPr>
            <a:xfrm>
              <a:off x="0" y="0"/>
              <a:ext cx="8696560" cy="2494488"/>
            </a:xfrm>
            <a:prstGeom prst="rect">
              <a:avLst/>
            </a:prstGeom>
            <a:noFill/>
            <a:ln w="25400" cap="flat">
              <a:solidFill>
                <a:srgbClr val="23ADE5">
                  <a:alpha val="50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3" name="图片 2">
            <a:extLst>
              <a:ext uri="{FF2B5EF4-FFF2-40B4-BE49-F238E27FC236}">
                <a16:creationId xmlns:a16="http://schemas.microsoft.com/office/drawing/2014/main" id="{AA363B45-F1EB-61CA-A6DB-152DC34F36B6}"/>
              </a:ext>
            </a:extLst>
          </p:cNvPr>
          <p:cNvPicPr>
            <a:picLocks noChangeAspect="1"/>
          </p:cNvPicPr>
          <p:nvPr/>
        </p:nvPicPr>
        <p:blipFill>
          <a:blip r:embed="rId5"/>
          <a:stretch>
            <a:fillRect/>
          </a:stretch>
        </p:blipFill>
        <p:spPr>
          <a:xfrm>
            <a:off x="8219332" y="1120589"/>
            <a:ext cx="3519331" cy="2128860"/>
          </a:xfrm>
          <a:prstGeom prst="rect">
            <a:avLst/>
          </a:prstGeom>
        </p:spPr>
      </p:pic>
      <p:grpSp>
        <p:nvGrpSpPr>
          <p:cNvPr id="6" name="组合 5">
            <a:extLst>
              <a:ext uri="{FF2B5EF4-FFF2-40B4-BE49-F238E27FC236}">
                <a16:creationId xmlns:a16="http://schemas.microsoft.com/office/drawing/2014/main" id="{FED4A0BC-12DD-133F-B5B7-EF74880D7C7D}"/>
              </a:ext>
            </a:extLst>
          </p:cNvPr>
          <p:cNvGrpSpPr/>
          <p:nvPr/>
        </p:nvGrpSpPr>
        <p:grpSpPr>
          <a:xfrm>
            <a:off x="947025" y="4034386"/>
            <a:ext cx="4348281" cy="1791889"/>
            <a:chOff x="713412" y="4236605"/>
            <a:chExt cx="4348281" cy="1791889"/>
          </a:xfrm>
        </p:grpSpPr>
        <p:grpSp>
          <p:nvGrpSpPr>
            <p:cNvPr id="689" name="成组"/>
            <p:cNvGrpSpPr/>
            <p:nvPr/>
          </p:nvGrpSpPr>
          <p:grpSpPr>
            <a:xfrm>
              <a:off x="713412" y="4236605"/>
              <a:ext cx="4348281" cy="1791889"/>
              <a:chOff x="0" y="0"/>
              <a:chExt cx="8696560" cy="2213591"/>
            </a:xfrm>
          </p:grpSpPr>
          <p:sp>
            <p:nvSpPr>
              <p:cNvPr id="686" name="可爱的次要文案可爱的次要文案可爱的次要文案可爱的次要文案可爱的次要文案可爱的次要文案可爱"/>
              <p:cNvSpPr txBox="1"/>
              <p:nvPr/>
            </p:nvSpPr>
            <p:spPr>
              <a:xfrm>
                <a:off x="509866" y="579076"/>
                <a:ext cx="7676826" cy="8047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r>
                  <a:rPr lang="zh-CN" altLang="en-US" sz="1300" dirty="0"/>
                  <a:t>　　将大型需求进行拆分，将功能灵活填充到各种时间间隙和关联需求中节省时间，防止长时间无显式产出。</a:t>
                </a:r>
                <a:endParaRPr lang="en-US" altLang="zh-CN" sz="1300" dirty="0"/>
              </a:p>
            </p:txBody>
          </p:sp>
          <p:sp>
            <p:nvSpPr>
              <p:cNvPr id="687" name="次级标题"/>
              <p:cNvSpPr txBox="1"/>
              <p:nvPr/>
            </p:nvSpPr>
            <p:spPr>
              <a:xfrm>
                <a:off x="509868" y="105771"/>
                <a:ext cx="6400801" cy="3675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a:spcBef>
                    <a:spcPts val="4500"/>
                  </a:spcBef>
                  <a:defRPr sz="3200" b="0">
                    <a:solidFill>
                      <a:srgbClr val="2BBDF7"/>
                    </a:solidFill>
                    <a:latin typeface="Source Han Sans CN Bold Bold"/>
                    <a:ea typeface="Source Han Sans CN Bold Bold"/>
                    <a:cs typeface="Source Han Sans CN Bold Bold"/>
                    <a:sym typeface="Source Han Sans CN Bold Bold"/>
                  </a:defRPr>
                </a:lvl1pPr>
              </a:lstStyle>
              <a:p>
                <a:r>
                  <a:rPr lang="zh-CN" altLang="en-US" sz="1600" dirty="0"/>
                  <a:t>不能别大招，要灵活提需求</a:t>
                </a:r>
                <a:endParaRPr sz="1600" dirty="0"/>
              </a:p>
            </p:txBody>
          </p:sp>
          <p:sp>
            <p:nvSpPr>
              <p:cNvPr id="688" name="矩形"/>
              <p:cNvSpPr/>
              <p:nvPr/>
            </p:nvSpPr>
            <p:spPr>
              <a:xfrm>
                <a:off x="0" y="0"/>
                <a:ext cx="8696560" cy="2213591"/>
              </a:xfrm>
              <a:prstGeom prst="rect">
                <a:avLst/>
              </a:prstGeom>
              <a:noFill/>
              <a:ln w="25400" cap="flat">
                <a:solidFill>
                  <a:srgbClr val="23ADE5">
                    <a:alpha val="50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5" name="图片 4">
              <a:extLst>
                <a:ext uri="{FF2B5EF4-FFF2-40B4-BE49-F238E27FC236}">
                  <a16:creationId xmlns:a16="http://schemas.microsoft.com/office/drawing/2014/main" id="{B81EF7B5-AFD9-6819-8F17-2C6EA3C6B5B1}"/>
                </a:ext>
              </a:extLst>
            </p:cNvPr>
            <p:cNvPicPr>
              <a:picLocks noChangeAspect="1"/>
            </p:cNvPicPr>
            <p:nvPr/>
          </p:nvPicPr>
          <p:blipFill>
            <a:blip r:embed="rId6"/>
            <a:stretch>
              <a:fillRect/>
            </a:stretch>
          </p:blipFill>
          <p:spPr>
            <a:xfrm>
              <a:off x="903148" y="5285282"/>
              <a:ext cx="3968808" cy="606248"/>
            </a:xfrm>
            <a:prstGeom prst="rect">
              <a:avLst/>
            </a:prstGeom>
          </p:spPr>
        </p:pic>
      </p:grpSp>
      <p:grpSp>
        <p:nvGrpSpPr>
          <p:cNvPr id="7" name="成组">
            <a:extLst>
              <a:ext uri="{FF2B5EF4-FFF2-40B4-BE49-F238E27FC236}">
                <a16:creationId xmlns:a16="http://schemas.microsoft.com/office/drawing/2014/main" id="{C4A24583-B1FE-EEBD-338E-4AD70AE8D10B}"/>
              </a:ext>
            </a:extLst>
          </p:cNvPr>
          <p:cNvGrpSpPr/>
          <p:nvPr/>
        </p:nvGrpSpPr>
        <p:grpSpPr>
          <a:xfrm>
            <a:off x="6523663" y="4039644"/>
            <a:ext cx="4348281" cy="1869181"/>
            <a:chOff x="0" y="0"/>
            <a:chExt cx="8696560" cy="2602086"/>
          </a:xfrm>
        </p:grpSpPr>
        <p:sp>
          <p:nvSpPr>
            <p:cNvPr id="8" name="可爱的次要文案可爱的次要文案可爱的次要文案可爱的次要文案可爱的次要文案可爱的次要文案可爱">
              <a:extLst>
                <a:ext uri="{FF2B5EF4-FFF2-40B4-BE49-F238E27FC236}">
                  <a16:creationId xmlns:a16="http://schemas.microsoft.com/office/drawing/2014/main" id="{52159C1E-DEDE-44BE-9D05-C666A3D7EDD6}"/>
                </a:ext>
              </a:extLst>
            </p:cNvPr>
            <p:cNvSpPr txBox="1"/>
            <p:nvPr/>
          </p:nvSpPr>
          <p:spPr>
            <a:xfrm>
              <a:off x="548862" y="581204"/>
              <a:ext cx="7676826" cy="20208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r>
                <a:rPr lang="zh-CN" altLang="en-US" sz="1300" dirty="0"/>
                <a:t>　　发挥在研发以及社区方面的特长，深入用户了解需求，针对用户需求和业务要求学习和巩固专业能力，当好基石和中台业务润滑剂。</a:t>
              </a:r>
              <a:endParaRPr lang="en-US" altLang="zh-CN" sz="1300" dirty="0"/>
            </a:p>
            <a:p>
              <a:endParaRPr lang="en-US" altLang="zh-CN" sz="1300" dirty="0"/>
            </a:p>
            <a:p>
              <a:r>
                <a:rPr lang="zh-CN" altLang="en-US" sz="1300" dirty="0"/>
                <a:t>　　</a:t>
              </a:r>
              <a:r>
                <a:rPr lang="zh-CN" altLang="zh-CN" sz="1300" dirty="0"/>
                <a:t>共赢，做好内部与外部的沟通桥梁，降低我们成本的同时，促进社区健康自循环。</a:t>
              </a:r>
            </a:p>
            <a:p>
              <a:endParaRPr lang="en-US" altLang="zh-CN" sz="1300" dirty="0"/>
            </a:p>
          </p:txBody>
        </p:sp>
        <p:sp>
          <p:nvSpPr>
            <p:cNvPr id="9" name="次级标题">
              <a:extLst>
                <a:ext uri="{FF2B5EF4-FFF2-40B4-BE49-F238E27FC236}">
                  <a16:creationId xmlns:a16="http://schemas.microsoft.com/office/drawing/2014/main" id="{10732AE1-1A60-2488-6BAB-5F74CDEB3CEA}"/>
                </a:ext>
              </a:extLst>
            </p:cNvPr>
            <p:cNvSpPr txBox="1"/>
            <p:nvPr/>
          </p:nvSpPr>
          <p:spPr>
            <a:xfrm>
              <a:off x="509868" y="139209"/>
              <a:ext cx="6400801" cy="4141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a:spcBef>
                  <a:spcPts val="4500"/>
                </a:spcBef>
                <a:defRPr sz="3200" b="0">
                  <a:solidFill>
                    <a:srgbClr val="2BBDF7"/>
                  </a:solidFill>
                  <a:latin typeface="Source Han Sans CN Bold Bold"/>
                  <a:ea typeface="Source Han Sans CN Bold Bold"/>
                  <a:cs typeface="Source Han Sans CN Bold Bold"/>
                  <a:sym typeface="Source Han Sans CN Bold Bold"/>
                </a:defRPr>
              </a:lvl1pPr>
            </a:lstStyle>
            <a:p>
              <a:r>
                <a:rPr lang="zh-CN" altLang="en-US" sz="1600" dirty="0"/>
                <a:t>发挥特长，深化专业技能</a:t>
              </a:r>
              <a:endParaRPr sz="1600" dirty="0"/>
            </a:p>
          </p:txBody>
        </p:sp>
        <p:sp>
          <p:nvSpPr>
            <p:cNvPr id="10" name="矩形">
              <a:extLst>
                <a:ext uri="{FF2B5EF4-FFF2-40B4-BE49-F238E27FC236}">
                  <a16:creationId xmlns:a16="http://schemas.microsoft.com/office/drawing/2014/main" id="{521940E8-4EF7-E0F4-9493-647863000DF2}"/>
                </a:ext>
              </a:extLst>
            </p:cNvPr>
            <p:cNvSpPr/>
            <p:nvPr/>
          </p:nvSpPr>
          <p:spPr>
            <a:xfrm>
              <a:off x="0" y="0"/>
              <a:ext cx="8696560" cy="2494488"/>
            </a:xfrm>
            <a:prstGeom prst="rect">
              <a:avLst/>
            </a:prstGeom>
            <a:noFill/>
            <a:ln w="25400" cap="flat">
              <a:solidFill>
                <a:srgbClr val="23ADE5">
                  <a:alpha val="50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成组"/>
          <p:cNvGrpSpPr/>
          <p:nvPr/>
        </p:nvGrpSpPr>
        <p:grpSpPr>
          <a:xfrm>
            <a:off x="-238708" y="-134520"/>
            <a:ext cx="4275400" cy="6876090"/>
            <a:chOff x="-76225" y="-56963"/>
            <a:chExt cx="8550797" cy="13752178"/>
          </a:xfrm>
        </p:grpSpPr>
        <p:grpSp>
          <p:nvGrpSpPr>
            <p:cNvPr id="237" name="形状"/>
            <p:cNvGrpSpPr/>
            <p:nvPr/>
          </p:nvGrpSpPr>
          <p:grpSpPr>
            <a:xfrm>
              <a:off x="-76225" y="-56963"/>
              <a:ext cx="8550797" cy="13752178"/>
              <a:chOff x="0" y="0"/>
              <a:chExt cx="8550795" cy="13752177"/>
            </a:xfrm>
          </p:grpSpPr>
          <p:sp>
            <p:nvSpPr>
              <p:cNvPr id="236"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35" name="形状" descr="形状"/>
              <p:cNvPicPr>
                <a:picLocks/>
              </p:cNvPicPr>
              <p:nvPr/>
            </p:nvPicPr>
            <p:blipFill>
              <a:blip r:embed="rId2"/>
              <a:stretch>
                <a:fillRect/>
              </a:stretch>
            </p:blipFill>
            <p:spPr>
              <a:xfrm>
                <a:off x="-1" y="0"/>
                <a:ext cx="8550797" cy="13752178"/>
              </a:xfrm>
              <a:prstGeom prst="rect">
                <a:avLst/>
              </a:prstGeom>
              <a:effectLst/>
            </p:spPr>
          </p:pic>
        </p:grpSp>
        <p:sp>
          <p:nvSpPr>
            <p:cNvPr id="238" name="2"/>
            <p:cNvSpPr txBox="1"/>
            <p:nvPr/>
          </p:nvSpPr>
          <p:spPr>
            <a:xfrm>
              <a:off x="3328110" y="4894660"/>
              <a:ext cx="3667669"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lang="en-US" altLang="zh-CN" sz="25000">
                  <a:solidFill>
                    <a:srgbClr val="FAFAFA"/>
                  </a:solidFill>
                </a:rPr>
                <a:t>1</a:t>
              </a:r>
              <a:endParaRPr sz="25000">
                <a:solidFill>
                  <a:srgbClr val="FAFAFA"/>
                </a:solidFill>
              </a:endParaRPr>
            </a:p>
          </p:txBody>
        </p:sp>
        <p:grpSp>
          <p:nvGrpSpPr>
            <p:cNvPr id="241" name="成组"/>
            <p:cNvGrpSpPr/>
            <p:nvPr/>
          </p:nvGrpSpPr>
          <p:grpSpPr>
            <a:xfrm>
              <a:off x="2660724" y="3382426"/>
              <a:ext cx="4249632" cy="3010676"/>
              <a:chOff x="0" y="193545"/>
              <a:chExt cx="4249630" cy="3010675"/>
            </a:xfrm>
          </p:grpSpPr>
          <p:sp>
            <p:nvSpPr>
              <p:cNvPr id="239"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2000" dirty="0"/>
                  <a:t>基本情况及</a:t>
                </a:r>
              </a:p>
              <a:p>
                <a:endParaRPr lang="zh-CN" altLang="en-US" sz="1800" dirty="0"/>
              </a:p>
              <a:p>
                <a:r>
                  <a:rPr lang="zh-CN" altLang="en-US" sz="4000" dirty="0"/>
                  <a:t>主要成果</a:t>
                </a:r>
              </a:p>
            </p:txBody>
          </p:sp>
          <p:sp>
            <p:nvSpPr>
              <p:cNvPr id="240" name="我是非常非常非常非常非常非常非常非常非常可爱的次文案"/>
              <p:cNvSpPr txBox="1"/>
              <p:nvPr/>
            </p:nvSpPr>
            <p:spPr>
              <a:xfrm>
                <a:off x="13228" y="1843938"/>
                <a:ext cx="4223272" cy="13602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r>
                  <a:rPr lang="zh-CN" altLang="en-US" sz="1200" dirty="0"/>
                  <a:t>职业经历和主要成绩</a:t>
                </a:r>
              </a:p>
            </p:txBody>
          </p:sp>
        </p:grpSp>
      </p:grpSp>
      <p:grpSp>
        <p:nvGrpSpPr>
          <p:cNvPr id="250" name="成组"/>
          <p:cNvGrpSpPr/>
          <p:nvPr/>
        </p:nvGrpSpPr>
        <p:grpSpPr>
          <a:xfrm>
            <a:off x="2621183" y="-134521"/>
            <a:ext cx="4275401" cy="6876091"/>
            <a:chOff x="-76226" y="-56963"/>
            <a:chExt cx="8550799" cy="13752179"/>
          </a:xfrm>
        </p:grpSpPr>
        <p:grpSp>
          <p:nvGrpSpPr>
            <p:cNvPr id="245" name="形状"/>
            <p:cNvGrpSpPr/>
            <p:nvPr/>
          </p:nvGrpSpPr>
          <p:grpSpPr>
            <a:xfrm>
              <a:off x="-76226" y="-56963"/>
              <a:ext cx="8550799" cy="13752179"/>
              <a:chOff x="-1" y="0"/>
              <a:chExt cx="8550797" cy="13752178"/>
            </a:xfrm>
          </p:grpSpPr>
          <p:sp>
            <p:nvSpPr>
              <p:cNvPr id="244"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43" name="形状" descr="形状"/>
              <p:cNvPicPr>
                <a:picLocks/>
              </p:cNvPicPr>
              <p:nvPr/>
            </p:nvPicPr>
            <p:blipFill>
              <a:blip r:embed="rId2"/>
              <a:stretch>
                <a:fillRect/>
              </a:stretch>
            </p:blipFill>
            <p:spPr>
              <a:xfrm>
                <a:off x="-1" y="0"/>
                <a:ext cx="8550797" cy="13752178"/>
              </a:xfrm>
              <a:prstGeom prst="rect">
                <a:avLst/>
              </a:prstGeom>
              <a:effectLst/>
            </p:spPr>
          </p:pic>
        </p:grpSp>
        <p:sp>
          <p:nvSpPr>
            <p:cNvPr id="246" name="3"/>
            <p:cNvSpPr txBox="1"/>
            <p:nvPr/>
          </p:nvSpPr>
          <p:spPr>
            <a:xfrm>
              <a:off x="3328109" y="4894660"/>
              <a:ext cx="3667669" cy="77970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lang="en-US" altLang="zh-CN" sz="25000">
                  <a:solidFill>
                    <a:srgbClr val="FAFAFA"/>
                  </a:solidFill>
                </a:rPr>
                <a:t>2</a:t>
              </a:r>
              <a:endParaRPr sz="25000">
                <a:solidFill>
                  <a:srgbClr val="FAFAFA"/>
                </a:solidFill>
              </a:endParaRPr>
            </a:p>
          </p:txBody>
        </p:sp>
        <p:grpSp>
          <p:nvGrpSpPr>
            <p:cNvPr id="249" name="成组"/>
            <p:cNvGrpSpPr/>
            <p:nvPr/>
          </p:nvGrpSpPr>
          <p:grpSpPr>
            <a:xfrm>
              <a:off x="2660724" y="3382426"/>
              <a:ext cx="4249632" cy="3010676"/>
              <a:chOff x="0" y="193545"/>
              <a:chExt cx="4249630" cy="3010675"/>
            </a:xfrm>
          </p:grpSpPr>
          <p:sp>
            <p:nvSpPr>
              <p:cNvPr id="247"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3600" dirty="0"/>
                  <a:t>自我评估</a:t>
                </a:r>
              </a:p>
            </p:txBody>
          </p:sp>
          <p:sp>
            <p:nvSpPr>
              <p:cNvPr id="248" name="我是非常非常非常非常非常非常非常非常非常可爱的次文案"/>
              <p:cNvSpPr txBox="1"/>
              <p:nvPr/>
            </p:nvSpPr>
            <p:spPr>
              <a:xfrm>
                <a:off x="13228" y="1843938"/>
                <a:ext cx="4223272" cy="13602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r>
                  <a:rPr lang="zh-CN" altLang="en-US" sz="1200" dirty="0"/>
                  <a:t>成长和收获，以及未来的发展</a:t>
                </a:r>
              </a:p>
            </p:txBody>
          </p:sp>
        </p:grpSp>
      </p:grpSp>
      <p:grpSp>
        <p:nvGrpSpPr>
          <p:cNvPr id="258" name="成组"/>
          <p:cNvGrpSpPr/>
          <p:nvPr/>
        </p:nvGrpSpPr>
        <p:grpSpPr>
          <a:xfrm>
            <a:off x="8337818" y="-134521"/>
            <a:ext cx="4275400" cy="6876090"/>
            <a:chOff x="-76225" y="-56963"/>
            <a:chExt cx="8550797" cy="13752178"/>
          </a:xfrm>
        </p:grpSpPr>
        <p:grpSp>
          <p:nvGrpSpPr>
            <p:cNvPr id="253" name="形状"/>
            <p:cNvGrpSpPr/>
            <p:nvPr/>
          </p:nvGrpSpPr>
          <p:grpSpPr>
            <a:xfrm>
              <a:off x="-76225" y="-56963"/>
              <a:ext cx="8550797" cy="13752178"/>
              <a:chOff x="0" y="0"/>
              <a:chExt cx="8550795" cy="13752177"/>
            </a:xfrm>
          </p:grpSpPr>
          <p:sp>
            <p:nvSpPr>
              <p:cNvPr id="252"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51" name="形状" descr="形状"/>
              <p:cNvPicPr>
                <a:picLocks/>
              </p:cNvPicPr>
              <p:nvPr/>
            </p:nvPicPr>
            <p:blipFill>
              <a:blip r:embed="rId2"/>
              <a:stretch>
                <a:fillRect/>
              </a:stretch>
            </p:blipFill>
            <p:spPr>
              <a:xfrm>
                <a:off x="-1" y="0"/>
                <a:ext cx="8550797" cy="13752178"/>
              </a:xfrm>
              <a:prstGeom prst="rect">
                <a:avLst/>
              </a:prstGeom>
              <a:effectLst/>
            </p:spPr>
          </p:pic>
        </p:grpSp>
        <p:sp>
          <p:nvSpPr>
            <p:cNvPr id="254" name="4"/>
            <p:cNvSpPr txBox="1"/>
            <p:nvPr/>
          </p:nvSpPr>
          <p:spPr>
            <a:xfrm>
              <a:off x="3192244" y="4894660"/>
              <a:ext cx="3667669"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sz="25000">
                  <a:solidFill>
                    <a:srgbClr val="FAFAFA"/>
                  </a:solidFill>
                </a:rPr>
                <a:t>4</a:t>
              </a:r>
            </a:p>
          </p:txBody>
        </p:sp>
        <p:grpSp>
          <p:nvGrpSpPr>
            <p:cNvPr id="257" name="成组"/>
            <p:cNvGrpSpPr/>
            <p:nvPr/>
          </p:nvGrpSpPr>
          <p:grpSpPr>
            <a:xfrm>
              <a:off x="2660724" y="3382426"/>
              <a:ext cx="4249632" cy="3010676"/>
              <a:chOff x="0" y="193545"/>
              <a:chExt cx="4249630" cy="3010675"/>
            </a:xfrm>
          </p:grpSpPr>
          <p:sp>
            <p:nvSpPr>
              <p:cNvPr id="255"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3200" dirty="0"/>
                  <a:t>对公司的建议以及意见</a:t>
                </a:r>
              </a:p>
            </p:txBody>
          </p:sp>
          <p:sp>
            <p:nvSpPr>
              <p:cNvPr id="256" name="我是非常非常非常非常非常非常非常非常非常可爱的次文案"/>
              <p:cNvSpPr txBox="1"/>
              <p:nvPr/>
            </p:nvSpPr>
            <p:spPr>
              <a:xfrm>
                <a:off x="13228" y="1843938"/>
                <a:ext cx="4223272" cy="13602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endParaRPr sz="1200" dirty="0"/>
              </a:p>
            </p:txBody>
          </p:sp>
        </p:grpSp>
      </p:grpSp>
      <p:grpSp>
        <p:nvGrpSpPr>
          <p:cNvPr id="265" name="成组"/>
          <p:cNvGrpSpPr/>
          <p:nvPr/>
        </p:nvGrpSpPr>
        <p:grpSpPr>
          <a:xfrm>
            <a:off x="5485415" y="-147220"/>
            <a:ext cx="4488351" cy="6850690"/>
            <a:chOff x="-50813" y="-50800"/>
            <a:chExt cx="8976701" cy="13701378"/>
          </a:xfrm>
        </p:grpSpPr>
        <p:pic>
          <p:nvPicPr>
            <p:cNvPr id="259" name="形状" descr="形状"/>
            <p:cNvPicPr>
              <a:picLocks/>
            </p:cNvPicPr>
            <p:nvPr/>
          </p:nvPicPr>
          <p:blipFill>
            <a:blip r:embed="rId3"/>
            <a:stretch>
              <a:fillRect/>
            </a:stretch>
          </p:blipFill>
          <p:spPr>
            <a:xfrm>
              <a:off x="-50813" y="-50800"/>
              <a:ext cx="8499972" cy="13701378"/>
            </a:xfrm>
            <a:prstGeom prst="rect">
              <a:avLst/>
            </a:prstGeom>
            <a:effectLst>
              <a:outerShdw blurRad="190500" dir="5400000" rotWithShape="0">
                <a:srgbClr val="77828D">
                  <a:alpha val="69692"/>
                </a:srgbClr>
              </a:outerShdw>
            </a:effectLst>
          </p:spPr>
        </p:pic>
        <p:sp>
          <p:nvSpPr>
            <p:cNvPr id="260" name="1"/>
            <p:cNvSpPr txBox="1"/>
            <p:nvPr/>
          </p:nvSpPr>
          <p:spPr>
            <a:xfrm>
              <a:off x="778863" y="4894659"/>
              <a:ext cx="3667670"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lang="en-US" altLang="zh-CN" sz="25000">
                  <a:solidFill>
                    <a:srgbClr val="50C4EB"/>
                  </a:solidFill>
                </a:rPr>
                <a:t>3</a:t>
              </a:r>
              <a:endParaRPr sz="25000">
                <a:solidFill>
                  <a:srgbClr val="50C4EB"/>
                </a:solidFill>
              </a:endParaRPr>
            </a:p>
          </p:txBody>
        </p:sp>
        <p:pic>
          <p:nvPicPr>
            <p:cNvPr id="261" name="jump-tvman0009.png" descr="jump-tvman0009.png"/>
            <p:cNvPicPr>
              <a:picLocks noChangeAspect="1"/>
            </p:cNvPicPr>
            <p:nvPr/>
          </p:nvPicPr>
          <p:blipFill>
            <a:blip r:embed="rId4">
              <a:alphaModFix/>
            </a:blip>
            <a:srcRect l="30453" t="27264" r="27767" b="32416"/>
            <a:stretch>
              <a:fillRect/>
            </a:stretch>
          </p:blipFill>
          <p:spPr>
            <a:xfrm>
              <a:off x="2428489" y="5432640"/>
              <a:ext cx="6497399" cy="6270326"/>
            </a:xfrm>
            <a:custGeom>
              <a:avLst/>
              <a:gdLst/>
              <a:ahLst/>
              <a:cxnLst>
                <a:cxn ang="0">
                  <a:pos x="wd2" y="hd2"/>
                </a:cxn>
                <a:cxn ang="5400000">
                  <a:pos x="wd2" y="hd2"/>
                </a:cxn>
                <a:cxn ang="10800000">
                  <a:pos x="wd2" y="hd2"/>
                </a:cxn>
                <a:cxn ang="16200000">
                  <a:pos x="wd2" y="hd2"/>
                </a:cxn>
              </a:cxnLst>
              <a:rect l="0" t="0" r="r" b="b"/>
              <a:pathLst>
                <a:path w="21600" h="21600" extrusionOk="0">
                  <a:moveTo>
                    <a:pt x="3827" y="0"/>
                  </a:moveTo>
                  <a:lnTo>
                    <a:pt x="0" y="17403"/>
                  </a:lnTo>
                  <a:lnTo>
                    <a:pt x="17773" y="21600"/>
                  </a:lnTo>
                  <a:lnTo>
                    <a:pt x="21600" y="4197"/>
                  </a:lnTo>
                  <a:lnTo>
                    <a:pt x="3827" y="0"/>
                  </a:lnTo>
                  <a:close/>
                </a:path>
              </a:pathLst>
            </a:custGeom>
            <a:ln w="12700" cap="flat">
              <a:noFill/>
              <a:miter lim="400000"/>
            </a:ln>
            <a:effectLst>
              <a:outerShdw blurRad="584200" dist="355600" dir="1440000" sx="62000" sy="62000" rotWithShape="0">
                <a:srgbClr val="1A2637">
                  <a:alpha val="28000"/>
                </a:srgbClr>
              </a:outerShdw>
            </a:effectLst>
          </p:spPr>
        </p:pic>
        <p:grpSp>
          <p:nvGrpSpPr>
            <p:cNvPr id="264" name="成组"/>
            <p:cNvGrpSpPr/>
            <p:nvPr/>
          </p:nvGrpSpPr>
          <p:grpSpPr>
            <a:xfrm>
              <a:off x="2445138" y="1607850"/>
              <a:ext cx="4851090" cy="3900531"/>
              <a:chOff x="-14506" y="1137185"/>
              <a:chExt cx="4851089" cy="3900529"/>
            </a:xfrm>
          </p:grpSpPr>
          <p:sp>
            <p:nvSpPr>
              <p:cNvPr id="262" name="标题"/>
              <p:cNvSpPr txBox="1"/>
              <p:nvPr/>
            </p:nvSpPr>
            <p:spPr>
              <a:xfrm>
                <a:off x="-14506" y="1137185"/>
                <a:ext cx="4851089" cy="2824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9000" b="0">
                    <a:solidFill>
                      <a:srgbClr val="212121"/>
                    </a:solidFill>
                    <a:latin typeface="Source Han Sans CN Bold Bold"/>
                    <a:ea typeface="Source Han Sans CN Bold Bold"/>
                    <a:cs typeface="Source Han Sans CN Bold Bold"/>
                    <a:sym typeface="Source Han Sans CN Bold Bold"/>
                  </a:defRPr>
                </a:lvl1pPr>
              </a:lstStyle>
              <a:p>
                <a:r>
                  <a:rPr lang="zh-CN" altLang="en-US" sz="3600" dirty="0"/>
                  <a:t>晋升后岗位职责与目标</a:t>
                </a:r>
              </a:p>
            </p:txBody>
          </p:sp>
          <p:sp>
            <p:nvSpPr>
              <p:cNvPr id="263" name="我是非常非常非常非常非常非常非非常非常常可爱的次文案"/>
              <p:cNvSpPr txBox="1"/>
              <p:nvPr/>
            </p:nvSpPr>
            <p:spPr>
              <a:xfrm>
                <a:off x="539" y="3503429"/>
                <a:ext cx="4334363" cy="1534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FFFFFF"/>
                    </a:solidFill>
                    <a:latin typeface="Source Han Sans CN Medium"/>
                    <a:ea typeface="Source Han Sans CN Medium"/>
                    <a:cs typeface="Source Han Sans CN Medium"/>
                    <a:sym typeface="Source Han Sans CN Medium"/>
                  </a:defRPr>
                </a:lvl1pPr>
              </a:lstStyle>
              <a:p>
                <a:r>
                  <a:rPr lang="zh-CN" altLang="en-US" sz="1200" dirty="0"/>
                  <a:t>对于未来岗位的责任目标规划</a:t>
                </a:r>
              </a:p>
            </p:txBody>
          </p:sp>
        </p:grpSp>
      </p:grpSp>
      <p:grpSp>
        <p:nvGrpSpPr>
          <p:cNvPr id="276" name="成组"/>
          <p:cNvGrpSpPr/>
          <p:nvPr/>
        </p:nvGrpSpPr>
        <p:grpSpPr>
          <a:xfrm>
            <a:off x="-1" y="6041710"/>
            <a:ext cx="12192001" cy="827970"/>
            <a:chOff x="0" y="0"/>
            <a:chExt cx="24384000" cy="1655937"/>
          </a:xfrm>
        </p:grpSpPr>
        <p:sp>
          <p:nvSpPr>
            <p:cNvPr id="269" name="矩形"/>
            <p:cNvSpPr/>
            <p:nvPr/>
          </p:nvSpPr>
          <p:spPr>
            <a:xfrm>
              <a:off x="0" y="0"/>
              <a:ext cx="24384000" cy="1651000"/>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23ADE5"/>
                  </a:solidFill>
                  <a:latin typeface="+mn-lt"/>
                  <a:ea typeface="+mn-ea"/>
                  <a:cs typeface="+mn-cs"/>
                  <a:sym typeface="Helvetica Neue Medium"/>
                </a:defRPr>
              </a:pPr>
              <a:endParaRPr sz="1600"/>
            </a:p>
          </p:txBody>
        </p:sp>
        <p:pic>
          <p:nvPicPr>
            <p:cNvPr id="271" name="新版小电视_正式_白色.png" descr="新版小电视_正式_白色.png"/>
            <p:cNvPicPr>
              <a:picLocks noChangeAspect="1"/>
            </p:cNvPicPr>
            <p:nvPr/>
          </p:nvPicPr>
          <p:blipFill>
            <a:blip r:embed="rId5">
              <a:alphaModFix amt="5000"/>
            </a:blip>
            <a:srcRect b="20074"/>
            <a:stretch>
              <a:fillRect/>
            </a:stretch>
          </p:blipFill>
          <p:spPr>
            <a:xfrm>
              <a:off x="22025745" y="330149"/>
              <a:ext cx="1678777" cy="1270663"/>
            </a:xfrm>
            <a:prstGeom prst="rect">
              <a:avLst/>
            </a:prstGeom>
            <a:ln w="12700" cap="flat">
              <a:noFill/>
              <a:miter lim="400000"/>
            </a:ln>
            <a:effectLst/>
          </p:spPr>
        </p:pic>
        <p:grpSp>
          <p:nvGrpSpPr>
            <p:cNvPr id="274" name="成组"/>
            <p:cNvGrpSpPr/>
            <p:nvPr/>
          </p:nvGrpSpPr>
          <p:grpSpPr>
            <a:xfrm>
              <a:off x="10171" y="1567036"/>
              <a:ext cx="24363658" cy="88901"/>
              <a:chOff x="0" y="-9210"/>
              <a:chExt cx="24363657" cy="88900"/>
            </a:xfrm>
          </p:grpSpPr>
          <p:sp>
            <p:nvSpPr>
              <p:cNvPr id="272" name="矩形"/>
              <p:cNvSpPr/>
              <p:nvPr/>
            </p:nvSpPr>
            <p:spPr>
              <a:xfrm>
                <a:off x="0" y="3489"/>
                <a:ext cx="12162960" cy="7620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73"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275" name="哔哩哔哩logo_蓝色.png" descr="哔哩哔哩logo_蓝色.png"/>
            <p:cNvPicPr>
              <a:picLocks noChangeAspect="1"/>
            </p:cNvPicPr>
            <p:nvPr/>
          </p:nvPicPr>
          <p:blipFill>
            <a:blip r:embed="rId6">
              <a:alphaModFix amt="10827"/>
            </a:blip>
            <a:stretch>
              <a:fillRect/>
            </a:stretch>
          </p:blipFill>
          <p:spPr>
            <a:xfrm>
              <a:off x="648287" y="476460"/>
              <a:ext cx="1368310" cy="609601"/>
            </a:xfrm>
            <a:prstGeom prst="rect">
              <a:avLst/>
            </a:prstGeom>
            <a:ln w="12700" cap="flat">
              <a:noFill/>
              <a:miter lim="400000"/>
            </a:ln>
            <a:effectLst/>
          </p:spPr>
        </p:pic>
      </p:grpSp>
    </p:spTree>
    <p:extLst>
      <p:ext uri="{BB962C8B-B14F-4D97-AF65-F5344CB8AC3E}">
        <p14:creationId xmlns:p14="http://schemas.microsoft.com/office/powerpoint/2010/main" val="3732899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 name="成组"/>
          <p:cNvGrpSpPr/>
          <p:nvPr/>
        </p:nvGrpSpPr>
        <p:grpSpPr>
          <a:xfrm>
            <a:off x="0" y="0"/>
            <a:ext cx="12192001" cy="825501"/>
            <a:chOff x="0" y="0"/>
            <a:chExt cx="24384000" cy="1651000"/>
          </a:xfrm>
        </p:grpSpPr>
        <p:sp>
          <p:nvSpPr>
            <p:cNvPr id="643"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sp>
          <p:nvSpPr>
            <p:cNvPr id="644"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648" name="成组"/>
          <p:cNvGrpSpPr/>
          <p:nvPr/>
        </p:nvGrpSpPr>
        <p:grpSpPr>
          <a:xfrm>
            <a:off x="5086" y="6825228"/>
            <a:ext cx="12181829" cy="35731"/>
            <a:chOff x="0" y="-9210"/>
            <a:chExt cx="24363657" cy="71460"/>
          </a:xfrm>
        </p:grpSpPr>
        <p:sp>
          <p:nvSpPr>
            <p:cNvPr id="646"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47"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649" name="新版小电视_正式_白色.png" descr="新版小电视_正式_白色.png"/>
          <p:cNvPicPr>
            <a:picLocks noChangeAspect="1"/>
          </p:cNvPicPr>
          <p:nvPr/>
        </p:nvPicPr>
        <p:blipFill>
          <a:blip r:embed="rId2">
            <a:alphaModFix amt="19022"/>
          </a:blip>
          <a:srcRect b="20074"/>
          <a:stretch>
            <a:fillRect/>
          </a:stretch>
        </p:blipFill>
        <p:spPr>
          <a:xfrm>
            <a:off x="10980375" y="92075"/>
            <a:ext cx="968876" cy="733340"/>
          </a:xfrm>
          <a:prstGeom prst="rect">
            <a:avLst/>
          </a:prstGeom>
          <a:ln w="12700">
            <a:miter lim="400000"/>
          </a:ln>
        </p:spPr>
      </p:pic>
      <p:sp>
        <p:nvSpPr>
          <p:cNvPr id="650" name="章节标题"/>
          <p:cNvSpPr txBox="1"/>
          <p:nvPr/>
        </p:nvSpPr>
        <p:spPr>
          <a:xfrm>
            <a:off x="1923434" y="186981"/>
            <a:ext cx="2616101"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晋升后岗位职责与目标</a:t>
            </a:r>
          </a:p>
        </p:txBody>
      </p:sp>
      <p:sp>
        <p:nvSpPr>
          <p:cNvPr id="651" name="副标题"/>
          <p:cNvSpPr txBox="1"/>
          <p:nvPr/>
        </p:nvSpPr>
        <p:spPr>
          <a:xfrm>
            <a:off x="1922938" y="520318"/>
            <a:ext cx="1718419"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sz="1000" dirty="0"/>
              <a:t>对于未来岗位的责任目标规划</a:t>
            </a:r>
          </a:p>
        </p:txBody>
      </p:sp>
      <p:pic>
        <p:nvPicPr>
          <p:cNvPr id="652" name="图像" descr="图像"/>
          <p:cNvPicPr>
            <a:picLocks noChangeAspect="1"/>
          </p:cNvPicPr>
          <p:nvPr/>
        </p:nvPicPr>
        <p:blipFill>
          <a:blip r:embed="rId3"/>
          <a:stretch>
            <a:fillRect/>
          </a:stretch>
        </p:blipFill>
        <p:spPr>
          <a:xfrm>
            <a:off x="321756" y="247730"/>
            <a:ext cx="740672" cy="330041"/>
          </a:xfrm>
          <a:prstGeom prst="rect">
            <a:avLst/>
          </a:prstGeom>
          <a:ln w="12700">
            <a:miter lim="400000"/>
          </a:ln>
        </p:spPr>
      </p:pic>
      <p:sp>
        <p:nvSpPr>
          <p:cNvPr id="65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872206" y="3440063"/>
            <a:ext cx="3255331" cy="1528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l">
              <a:defRPr sz="2800" b="0">
                <a:solidFill>
                  <a:srgbClr val="77828D"/>
                </a:solidFill>
                <a:latin typeface="Source Han Sans CN Light"/>
                <a:ea typeface="Source Han Sans CN Light"/>
                <a:cs typeface="Source Han Sans CN Light"/>
                <a:sym typeface="Source Han Sans CN Light"/>
              </a:defRPr>
            </a:lvl1pPr>
          </a:lstStyle>
          <a:p>
            <a:r>
              <a:rPr lang="zh-CN" altLang="en-US" sz="1600" dirty="0"/>
              <a:t>　　以开放平台为基础负责整理、对接、产品化跨部门冗余功能，将产品化后的能力用于支持合作方不停试点，选取高价值目标，放大其价值。实现工业化业务体系，从产品层面提高人效。</a:t>
            </a:r>
            <a:endParaRPr sz="1600" dirty="0"/>
          </a:p>
        </p:txBody>
      </p:sp>
      <p:sp>
        <p:nvSpPr>
          <p:cNvPr id="654" name="重要标题"/>
          <p:cNvSpPr txBox="1"/>
          <p:nvPr/>
        </p:nvSpPr>
        <p:spPr>
          <a:xfrm>
            <a:off x="3309730" y="1591867"/>
            <a:ext cx="5553671" cy="543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pPr algn="ctr"/>
            <a:r>
              <a:rPr lang="zh-CN" altLang="en-US" sz="3200" dirty="0"/>
              <a:t>职责和目标</a:t>
            </a:r>
            <a:endParaRPr sz="3200" dirty="0"/>
          </a:p>
        </p:txBody>
      </p:sp>
      <p:sp>
        <p:nvSpPr>
          <p:cNvPr id="655"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4468335" y="3440063"/>
            <a:ext cx="3255331" cy="1528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l">
              <a:defRPr sz="2800" b="0">
                <a:solidFill>
                  <a:srgbClr val="77828D"/>
                </a:solidFill>
                <a:latin typeface="Source Han Sans CN Light"/>
                <a:ea typeface="Source Han Sans CN Light"/>
                <a:cs typeface="Source Han Sans CN Light"/>
                <a:sym typeface="Source Han Sans CN Light"/>
              </a:defRPr>
            </a:lvl1pPr>
          </a:lstStyle>
          <a:p>
            <a:r>
              <a:rPr lang="zh-CN" altLang="en-US" sz="1600" dirty="0"/>
              <a:t>　　继续优化数据交互能力，作为所有第三方与</a:t>
            </a:r>
            <a:r>
              <a:rPr lang="en-US" altLang="zh-CN" sz="1600" dirty="0"/>
              <a:t>B</a:t>
            </a:r>
            <a:r>
              <a:rPr lang="zh-CN" altLang="en-US" sz="1600" dirty="0"/>
              <a:t>站进行数据交换与合规处理的基石部门，将产品化的功能组成对外工具箱，面向第三方与各业务方用于提高效率和节约人力资源。</a:t>
            </a:r>
            <a:endParaRPr sz="1600" dirty="0"/>
          </a:p>
        </p:txBody>
      </p:sp>
      <p:sp>
        <p:nvSpPr>
          <p:cNvPr id="656"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8064463" y="3440063"/>
            <a:ext cx="3255332" cy="1282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l">
              <a:defRPr sz="2800" b="0">
                <a:solidFill>
                  <a:srgbClr val="77828D"/>
                </a:solidFill>
                <a:latin typeface="Source Han Sans CN Light"/>
                <a:ea typeface="Source Han Sans CN Light"/>
                <a:cs typeface="Source Han Sans CN Light"/>
                <a:sym typeface="Source Han Sans CN Light"/>
              </a:defRPr>
            </a:lvl1pPr>
          </a:lstStyle>
          <a:p>
            <a:r>
              <a:rPr lang="zh-CN" altLang="en-US" sz="1600" dirty="0"/>
              <a:t>　　以开放平台和社区的亲和度，和社区开发者合作实现四两拨千斤，让</a:t>
            </a:r>
            <a:r>
              <a:rPr lang="en-US" altLang="zh-CN" sz="1600" dirty="0"/>
              <a:t>【</a:t>
            </a:r>
            <a:r>
              <a:rPr lang="zh-CN" altLang="en-US" sz="1600" dirty="0"/>
              <a:t>社区</a:t>
            </a:r>
            <a:r>
              <a:rPr lang="en-US" altLang="zh-CN" sz="1600" dirty="0"/>
              <a:t>-</a:t>
            </a:r>
            <a:r>
              <a:rPr lang="zh-CN" altLang="en-US" sz="1600" dirty="0"/>
              <a:t>公会</a:t>
            </a:r>
            <a:r>
              <a:rPr lang="en-US" altLang="zh-CN" sz="1600" dirty="0"/>
              <a:t>-</a:t>
            </a:r>
            <a:r>
              <a:rPr lang="zh-CN" altLang="en-US" sz="1600" dirty="0"/>
              <a:t>主播</a:t>
            </a:r>
            <a:r>
              <a:rPr lang="en-US" altLang="zh-CN" sz="1600" dirty="0"/>
              <a:t>-</a:t>
            </a:r>
            <a:r>
              <a:rPr lang="zh-CN" altLang="en-US" sz="1600" dirty="0"/>
              <a:t>观众</a:t>
            </a:r>
            <a:r>
              <a:rPr lang="en-US" altLang="zh-CN" sz="1600" dirty="0"/>
              <a:t>】</a:t>
            </a:r>
            <a:r>
              <a:rPr lang="zh-CN" altLang="en-US" sz="1600" dirty="0"/>
              <a:t>需求和产出自循环，提高社区的粘性以及活跃性，减少平台工作量。</a:t>
            </a:r>
          </a:p>
        </p:txBody>
      </p:sp>
      <p:sp>
        <p:nvSpPr>
          <p:cNvPr id="657" name="次级标题"/>
          <p:cNvSpPr txBox="1"/>
          <p:nvPr/>
        </p:nvSpPr>
        <p:spPr>
          <a:xfrm>
            <a:off x="920276" y="2890654"/>
            <a:ext cx="3065633"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spcBef>
                <a:spcPts val="4500"/>
              </a:spcBef>
              <a:defRPr sz="3800" b="0">
                <a:solidFill>
                  <a:srgbClr val="2BBDF7"/>
                </a:solidFill>
                <a:latin typeface="Source Han Sans CN Bold Bold"/>
                <a:ea typeface="Source Han Sans CN Bold Bold"/>
                <a:cs typeface="Source Han Sans CN Bold Bold"/>
                <a:sym typeface="Source Han Sans CN Bold Bold"/>
              </a:defRPr>
            </a:lvl1pPr>
          </a:lstStyle>
          <a:p>
            <a:r>
              <a:rPr lang="zh-CN" altLang="en-US" sz="2000" dirty="0"/>
              <a:t>能力工业化</a:t>
            </a:r>
            <a:endParaRPr sz="2000" dirty="0"/>
          </a:p>
        </p:txBody>
      </p:sp>
      <p:sp>
        <p:nvSpPr>
          <p:cNvPr id="658" name="次级标题"/>
          <p:cNvSpPr txBox="1"/>
          <p:nvPr/>
        </p:nvSpPr>
        <p:spPr>
          <a:xfrm>
            <a:off x="4563184" y="2890654"/>
            <a:ext cx="3065632"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spcBef>
                <a:spcPts val="4500"/>
              </a:spcBef>
              <a:defRPr sz="3800" b="0">
                <a:solidFill>
                  <a:srgbClr val="2BBDF7"/>
                </a:solidFill>
                <a:latin typeface="Source Han Sans CN Bold Bold"/>
                <a:ea typeface="Source Han Sans CN Bold Bold"/>
                <a:cs typeface="Source Han Sans CN Bold Bold"/>
                <a:sym typeface="Source Han Sans CN Bold Bold"/>
              </a:defRPr>
            </a:lvl1pPr>
          </a:lstStyle>
          <a:p>
            <a:r>
              <a:rPr lang="zh-CN" altLang="en-US" sz="2000" dirty="0"/>
              <a:t>提效工具箱</a:t>
            </a:r>
            <a:endParaRPr sz="2000" dirty="0"/>
          </a:p>
        </p:txBody>
      </p:sp>
      <p:sp>
        <p:nvSpPr>
          <p:cNvPr id="659" name="次级标题"/>
          <p:cNvSpPr txBox="1"/>
          <p:nvPr/>
        </p:nvSpPr>
        <p:spPr>
          <a:xfrm>
            <a:off x="8146612" y="2890654"/>
            <a:ext cx="3065632"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spcBef>
                <a:spcPts val="4500"/>
              </a:spcBef>
              <a:defRPr sz="3800" b="0">
                <a:solidFill>
                  <a:srgbClr val="2BBDF7"/>
                </a:solidFill>
                <a:latin typeface="Source Han Sans CN Bold Bold"/>
                <a:ea typeface="Source Han Sans CN Bold Bold"/>
                <a:cs typeface="Source Han Sans CN Bold Bold"/>
                <a:sym typeface="Source Han Sans CN Bold Bold"/>
              </a:defRPr>
            </a:lvl1pPr>
          </a:lstStyle>
          <a:p>
            <a:r>
              <a:rPr lang="zh-CN" altLang="en-US" sz="2000" dirty="0"/>
              <a:t>社区优先</a:t>
            </a:r>
            <a:endParaRPr sz="2000"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成组"/>
          <p:cNvGrpSpPr/>
          <p:nvPr/>
        </p:nvGrpSpPr>
        <p:grpSpPr>
          <a:xfrm>
            <a:off x="-238708" y="-134520"/>
            <a:ext cx="4275400" cy="6876090"/>
            <a:chOff x="-76225" y="-56963"/>
            <a:chExt cx="8550797" cy="13752178"/>
          </a:xfrm>
        </p:grpSpPr>
        <p:grpSp>
          <p:nvGrpSpPr>
            <p:cNvPr id="237" name="形状"/>
            <p:cNvGrpSpPr/>
            <p:nvPr/>
          </p:nvGrpSpPr>
          <p:grpSpPr>
            <a:xfrm>
              <a:off x="-76225" y="-56963"/>
              <a:ext cx="8550797" cy="13752178"/>
              <a:chOff x="0" y="0"/>
              <a:chExt cx="8550795" cy="13752177"/>
            </a:xfrm>
          </p:grpSpPr>
          <p:sp>
            <p:nvSpPr>
              <p:cNvPr id="236"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35" name="形状" descr="形状"/>
              <p:cNvPicPr>
                <a:picLocks/>
              </p:cNvPicPr>
              <p:nvPr/>
            </p:nvPicPr>
            <p:blipFill>
              <a:blip r:embed="rId2"/>
              <a:stretch>
                <a:fillRect/>
              </a:stretch>
            </p:blipFill>
            <p:spPr>
              <a:xfrm>
                <a:off x="-1" y="0"/>
                <a:ext cx="8550797" cy="13752178"/>
              </a:xfrm>
              <a:prstGeom prst="rect">
                <a:avLst/>
              </a:prstGeom>
              <a:effectLst/>
            </p:spPr>
          </p:pic>
        </p:grpSp>
        <p:sp>
          <p:nvSpPr>
            <p:cNvPr id="238" name="2"/>
            <p:cNvSpPr txBox="1"/>
            <p:nvPr/>
          </p:nvSpPr>
          <p:spPr>
            <a:xfrm>
              <a:off x="3328110" y="4894660"/>
              <a:ext cx="3667669"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lang="en-US" altLang="zh-CN" sz="25000">
                  <a:solidFill>
                    <a:srgbClr val="FAFAFA"/>
                  </a:solidFill>
                </a:rPr>
                <a:t>1</a:t>
              </a:r>
              <a:endParaRPr sz="25000">
                <a:solidFill>
                  <a:srgbClr val="FAFAFA"/>
                </a:solidFill>
              </a:endParaRPr>
            </a:p>
          </p:txBody>
        </p:sp>
        <p:grpSp>
          <p:nvGrpSpPr>
            <p:cNvPr id="241" name="成组"/>
            <p:cNvGrpSpPr/>
            <p:nvPr/>
          </p:nvGrpSpPr>
          <p:grpSpPr>
            <a:xfrm>
              <a:off x="2660724" y="3382426"/>
              <a:ext cx="4249632" cy="3010676"/>
              <a:chOff x="0" y="193545"/>
              <a:chExt cx="4249630" cy="3010675"/>
            </a:xfrm>
          </p:grpSpPr>
          <p:sp>
            <p:nvSpPr>
              <p:cNvPr id="239"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2000" dirty="0"/>
                  <a:t>基本情况及</a:t>
                </a:r>
              </a:p>
              <a:p>
                <a:endParaRPr lang="zh-CN" altLang="en-US" sz="1800" dirty="0"/>
              </a:p>
              <a:p>
                <a:r>
                  <a:rPr lang="zh-CN" altLang="en-US" sz="4000" dirty="0"/>
                  <a:t>主要成果</a:t>
                </a:r>
              </a:p>
            </p:txBody>
          </p:sp>
          <p:sp>
            <p:nvSpPr>
              <p:cNvPr id="240" name="我是非常非常非常非常非常非常非常非常非常可爱的次文案"/>
              <p:cNvSpPr txBox="1"/>
              <p:nvPr/>
            </p:nvSpPr>
            <p:spPr>
              <a:xfrm>
                <a:off x="13228" y="1843938"/>
                <a:ext cx="4223272" cy="13602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r>
                  <a:rPr lang="zh-CN" altLang="en-US" sz="1200" dirty="0"/>
                  <a:t>职业经历和主要成绩</a:t>
                </a:r>
              </a:p>
            </p:txBody>
          </p:sp>
        </p:grpSp>
      </p:grpSp>
      <p:grpSp>
        <p:nvGrpSpPr>
          <p:cNvPr id="258" name="成组"/>
          <p:cNvGrpSpPr/>
          <p:nvPr/>
        </p:nvGrpSpPr>
        <p:grpSpPr>
          <a:xfrm>
            <a:off x="2625347" y="-134521"/>
            <a:ext cx="4275401" cy="6876091"/>
            <a:chOff x="-76226" y="-56963"/>
            <a:chExt cx="8550799" cy="13752179"/>
          </a:xfrm>
        </p:grpSpPr>
        <p:grpSp>
          <p:nvGrpSpPr>
            <p:cNvPr id="253" name="形状"/>
            <p:cNvGrpSpPr/>
            <p:nvPr/>
          </p:nvGrpSpPr>
          <p:grpSpPr>
            <a:xfrm>
              <a:off x="-76226" y="-56963"/>
              <a:ext cx="8550799" cy="13752179"/>
              <a:chOff x="-1" y="0"/>
              <a:chExt cx="8550797" cy="13752178"/>
            </a:xfrm>
          </p:grpSpPr>
          <p:sp>
            <p:nvSpPr>
              <p:cNvPr id="252"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51" name="形状" descr="形状"/>
              <p:cNvPicPr>
                <a:picLocks/>
              </p:cNvPicPr>
              <p:nvPr/>
            </p:nvPicPr>
            <p:blipFill>
              <a:blip r:embed="rId2"/>
              <a:stretch>
                <a:fillRect/>
              </a:stretch>
            </p:blipFill>
            <p:spPr>
              <a:xfrm>
                <a:off x="-1" y="0"/>
                <a:ext cx="8550797" cy="13752178"/>
              </a:xfrm>
              <a:prstGeom prst="rect">
                <a:avLst/>
              </a:prstGeom>
              <a:effectLst/>
            </p:spPr>
          </p:pic>
        </p:grpSp>
        <p:sp>
          <p:nvSpPr>
            <p:cNvPr id="254" name="4"/>
            <p:cNvSpPr txBox="1"/>
            <p:nvPr/>
          </p:nvSpPr>
          <p:spPr>
            <a:xfrm>
              <a:off x="3192243" y="4894660"/>
              <a:ext cx="3667669" cy="77970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lang="en-US" altLang="zh-CN" sz="25000">
                  <a:solidFill>
                    <a:srgbClr val="FAFAFA"/>
                  </a:solidFill>
                </a:rPr>
                <a:t>2</a:t>
              </a:r>
              <a:endParaRPr sz="25000">
                <a:solidFill>
                  <a:srgbClr val="FAFAFA"/>
                </a:solidFill>
              </a:endParaRPr>
            </a:p>
          </p:txBody>
        </p:sp>
        <p:grpSp>
          <p:nvGrpSpPr>
            <p:cNvPr id="257" name="成组"/>
            <p:cNvGrpSpPr/>
            <p:nvPr/>
          </p:nvGrpSpPr>
          <p:grpSpPr>
            <a:xfrm>
              <a:off x="2660724" y="3382426"/>
              <a:ext cx="4249632" cy="3010676"/>
              <a:chOff x="0" y="193545"/>
              <a:chExt cx="4249630" cy="3010675"/>
            </a:xfrm>
          </p:grpSpPr>
          <p:sp>
            <p:nvSpPr>
              <p:cNvPr id="255"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3600" dirty="0"/>
                  <a:t>自我评估</a:t>
                </a:r>
              </a:p>
            </p:txBody>
          </p:sp>
          <p:sp>
            <p:nvSpPr>
              <p:cNvPr id="256" name="我是非常非常非常非常非常非常非常非常非常可爱的次文案"/>
              <p:cNvSpPr txBox="1"/>
              <p:nvPr/>
            </p:nvSpPr>
            <p:spPr>
              <a:xfrm>
                <a:off x="13228" y="1843938"/>
                <a:ext cx="4223272" cy="13602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r>
                  <a:rPr lang="zh-CN" altLang="en-US" sz="1200" dirty="0"/>
                  <a:t>成长和收获，以及未来的发展</a:t>
                </a:r>
              </a:p>
            </p:txBody>
          </p:sp>
        </p:grpSp>
      </p:grpSp>
      <p:grpSp>
        <p:nvGrpSpPr>
          <p:cNvPr id="250" name="成组"/>
          <p:cNvGrpSpPr/>
          <p:nvPr/>
        </p:nvGrpSpPr>
        <p:grpSpPr>
          <a:xfrm>
            <a:off x="5481120" y="-134521"/>
            <a:ext cx="4275400" cy="6876090"/>
            <a:chOff x="-76225" y="-56963"/>
            <a:chExt cx="8550797" cy="13752178"/>
          </a:xfrm>
        </p:grpSpPr>
        <p:grpSp>
          <p:nvGrpSpPr>
            <p:cNvPr id="245" name="形状"/>
            <p:cNvGrpSpPr/>
            <p:nvPr/>
          </p:nvGrpSpPr>
          <p:grpSpPr>
            <a:xfrm>
              <a:off x="-76225" y="-56963"/>
              <a:ext cx="8550797" cy="13752178"/>
              <a:chOff x="0" y="0"/>
              <a:chExt cx="8550795" cy="13752177"/>
            </a:xfrm>
          </p:grpSpPr>
          <p:sp>
            <p:nvSpPr>
              <p:cNvPr id="244"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43" name="形状" descr="形状"/>
              <p:cNvPicPr>
                <a:picLocks/>
              </p:cNvPicPr>
              <p:nvPr/>
            </p:nvPicPr>
            <p:blipFill>
              <a:blip r:embed="rId2"/>
              <a:stretch>
                <a:fillRect/>
              </a:stretch>
            </p:blipFill>
            <p:spPr>
              <a:xfrm>
                <a:off x="-1" y="0"/>
                <a:ext cx="8550797" cy="13752178"/>
              </a:xfrm>
              <a:prstGeom prst="rect">
                <a:avLst/>
              </a:prstGeom>
              <a:effectLst/>
            </p:spPr>
          </p:pic>
        </p:grpSp>
        <p:sp>
          <p:nvSpPr>
            <p:cNvPr id="246" name="3"/>
            <p:cNvSpPr txBox="1"/>
            <p:nvPr/>
          </p:nvSpPr>
          <p:spPr>
            <a:xfrm>
              <a:off x="3328110" y="4894660"/>
              <a:ext cx="3667669"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sz="25000">
                  <a:solidFill>
                    <a:srgbClr val="FAFAFA"/>
                  </a:solidFill>
                </a:rPr>
                <a:t>3</a:t>
              </a:r>
            </a:p>
          </p:txBody>
        </p:sp>
        <p:grpSp>
          <p:nvGrpSpPr>
            <p:cNvPr id="249" name="成组"/>
            <p:cNvGrpSpPr/>
            <p:nvPr/>
          </p:nvGrpSpPr>
          <p:grpSpPr>
            <a:xfrm>
              <a:off x="2660724" y="3382426"/>
              <a:ext cx="4249632" cy="3010676"/>
              <a:chOff x="0" y="193545"/>
              <a:chExt cx="4249630" cy="3010675"/>
            </a:xfrm>
          </p:grpSpPr>
          <p:sp>
            <p:nvSpPr>
              <p:cNvPr id="247"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3200" dirty="0"/>
                  <a:t>晋升后岗位职责与目标</a:t>
                </a:r>
              </a:p>
            </p:txBody>
          </p:sp>
          <p:sp>
            <p:nvSpPr>
              <p:cNvPr id="248" name="我是非常非常非常非常非常非常非常非常非常可爱的次文案"/>
              <p:cNvSpPr txBox="1"/>
              <p:nvPr/>
            </p:nvSpPr>
            <p:spPr>
              <a:xfrm>
                <a:off x="13228" y="1843938"/>
                <a:ext cx="4223272" cy="13602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r>
                  <a:rPr lang="zh-CN" altLang="en-US" sz="1200" dirty="0"/>
                  <a:t>对于未来岗位的责任目标规划</a:t>
                </a:r>
              </a:p>
            </p:txBody>
          </p:sp>
        </p:grpSp>
      </p:grpSp>
      <p:grpSp>
        <p:nvGrpSpPr>
          <p:cNvPr id="265" name="成组"/>
          <p:cNvGrpSpPr/>
          <p:nvPr/>
        </p:nvGrpSpPr>
        <p:grpSpPr>
          <a:xfrm>
            <a:off x="8345174" y="-147220"/>
            <a:ext cx="4488351" cy="6850690"/>
            <a:chOff x="-50813" y="-50800"/>
            <a:chExt cx="8976701" cy="13701378"/>
          </a:xfrm>
        </p:grpSpPr>
        <p:pic>
          <p:nvPicPr>
            <p:cNvPr id="259" name="形状" descr="形状"/>
            <p:cNvPicPr>
              <a:picLocks/>
            </p:cNvPicPr>
            <p:nvPr/>
          </p:nvPicPr>
          <p:blipFill>
            <a:blip r:embed="rId3"/>
            <a:stretch>
              <a:fillRect/>
            </a:stretch>
          </p:blipFill>
          <p:spPr>
            <a:xfrm>
              <a:off x="-50813" y="-50800"/>
              <a:ext cx="8499972" cy="13701378"/>
            </a:xfrm>
            <a:prstGeom prst="rect">
              <a:avLst/>
            </a:prstGeom>
            <a:effectLst>
              <a:outerShdw blurRad="190500" dir="5400000" rotWithShape="0">
                <a:srgbClr val="77828D">
                  <a:alpha val="69692"/>
                </a:srgbClr>
              </a:outerShdw>
            </a:effectLst>
          </p:spPr>
        </p:pic>
        <p:sp>
          <p:nvSpPr>
            <p:cNvPr id="260" name="1"/>
            <p:cNvSpPr txBox="1"/>
            <p:nvPr/>
          </p:nvSpPr>
          <p:spPr>
            <a:xfrm>
              <a:off x="778863" y="4894659"/>
              <a:ext cx="3667670" cy="7797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lang="en-US" altLang="zh-CN" sz="25000">
                  <a:solidFill>
                    <a:srgbClr val="50C4EB"/>
                  </a:solidFill>
                </a:rPr>
                <a:t>4</a:t>
              </a:r>
              <a:endParaRPr sz="25000">
                <a:solidFill>
                  <a:srgbClr val="50C4EB"/>
                </a:solidFill>
              </a:endParaRPr>
            </a:p>
          </p:txBody>
        </p:sp>
        <p:pic>
          <p:nvPicPr>
            <p:cNvPr id="261" name="jump-tvman0009.png" descr="jump-tvman0009.png"/>
            <p:cNvPicPr>
              <a:picLocks noChangeAspect="1"/>
            </p:cNvPicPr>
            <p:nvPr/>
          </p:nvPicPr>
          <p:blipFill>
            <a:blip r:embed="rId4">
              <a:alphaModFix/>
            </a:blip>
            <a:srcRect l="30453" t="27264" r="27767" b="32416"/>
            <a:stretch>
              <a:fillRect/>
            </a:stretch>
          </p:blipFill>
          <p:spPr>
            <a:xfrm>
              <a:off x="2428489" y="5432640"/>
              <a:ext cx="6497399" cy="6270326"/>
            </a:xfrm>
            <a:custGeom>
              <a:avLst/>
              <a:gdLst/>
              <a:ahLst/>
              <a:cxnLst>
                <a:cxn ang="0">
                  <a:pos x="wd2" y="hd2"/>
                </a:cxn>
                <a:cxn ang="5400000">
                  <a:pos x="wd2" y="hd2"/>
                </a:cxn>
                <a:cxn ang="10800000">
                  <a:pos x="wd2" y="hd2"/>
                </a:cxn>
                <a:cxn ang="16200000">
                  <a:pos x="wd2" y="hd2"/>
                </a:cxn>
              </a:cxnLst>
              <a:rect l="0" t="0" r="r" b="b"/>
              <a:pathLst>
                <a:path w="21600" h="21600" extrusionOk="0">
                  <a:moveTo>
                    <a:pt x="3827" y="0"/>
                  </a:moveTo>
                  <a:lnTo>
                    <a:pt x="0" y="17403"/>
                  </a:lnTo>
                  <a:lnTo>
                    <a:pt x="17773" y="21600"/>
                  </a:lnTo>
                  <a:lnTo>
                    <a:pt x="21600" y="4197"/>
                  </a:lnTo>
                  <a:lnTo>
                    <a:pt x="3827" y="0"/>
                  </a:lnTo>
                  <a:close/>
                </a:path>
              </a:pathLst>
            </a:custGeom>
            <a:ln w="12700" cap="flat">
              <a:noFill/>
              <a:miter lim="400000"/>
            </a:ln>
            <a:effectLst>
              <a:outerShdw blurRad="584200" dist="355600" dir="1440000" sx="62000" sy="62000" rotWithShape="0">
                <a:srgbClr val="1A2637">
                  <a:alpha val="28000"/>
                </a:srgbClr>
              </a:outerShdw>
            </a:effectLst>
          </p:spPr>
        </p:pic>
        <p:grpSp>
          <p:nvGrpSpPr>
            <p:cNvPr id="264" name="成组"/>
            <p:cNvGrpSpPr/>
            <p:nvPr/>
          </p:nvGrpSpPr>
          <p:grpSpPr>
            <a:xfrm>
              <a:off x="2445139" y="1607850"/>
              <a:ext cx="4851089" cy="3900529"/>
              <a:chOff x="-14505" y="1137185"/>
              <a:chExt cx="4851088" cy="3900527"/>
            </a:xfrm>
          </p:grpSpPr>
          <p:sp>
            <p:nvSpPr>
              <p:cNvPr id="263" name="我是非常非常非常非常非常非常非非常非常常可爱的次文案"/>
              <p:cNvSpPr txBox="1"/>
              <p:nvPr/>
            </p:nvSpPr>
            <p:spPr>
              <a:xfrm>
                <a:off x="539" y="3503429"/>
                <a:ext cx="4334363" cy="1534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FFFFFF"/>
                    </a:solidFill>
                    <a:latin typeface="Source Han Sans CN Medium"/>
                    <a:ea typeface="Source Han Sans CN Medium"/>
                    <a:cs typeface="Source Han Sans CN Medium"/>
                    <a:sym typeface="Source Han Sans CN Medium"/>
                  </a:defRPr>
                </a:lvl1pPr>
              </a:lstStyle>
              <a:p>
                <a:endParaRPr sz="1200" dirty="0"/>
              </a:p>
            </p:txBody>
          </p:sp>
          <p:sp>
            <p:nvSpPr>
              <p:cNvPr id="262" name="标题"/>
              <p:cNvSpPr txBox="1"/>
              <p:nvPr/>
            </p:nvSpPr>
            <p:spPr>
              <a:xfrm>
                <a:off x="-14506" y="1137185"/>
                <a:ext cx="4851089" cy="28243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l">
                  <a:lnSpc>
                    <a:spcPct val="80000"/>
                  </a:lnSpc>
                  <a:defRPr sz="9000" b="0">
                    <a:solidFill>
                      <a:srgbClr val="212121"/>
                    </a:solidFill>
                    <a:latin typeface="Source Han Sans CN Bold Bold"/>
                    <a:ea typeface="Source Han Sans CN Bold Bold"/>
                    <a:cs typeface="Source Han Sans CN Bold Bold"/>
                    <a:sym typeface="Source Han Sans CN Bold Bold"/>
                  </a:defRPr>
                </a:lvl1pPr>
              </a:lstStyle>
              <a:p>
                <a:r>
                  <a:rPr lang="zh-CN" altLang="en-US" sz="3600" dirty="0"/>
                  <a:t>对公司的建议以及意见</a:t>
                </a:r>
              </a:p>
            </p:txBody>
          </p:sp>
        </p:grpSp>
      </p:grpSp>
      <p:grpSp>
        <p:nvGrpSpPr>
          <p:cNvPr id="276" name="成组"/>
          <p:cNvGrpSpPr/>
          <p:nvPr/>
        </p:nvGrpSpPr>
        <p:grpSpPr>
          <a:xfrm>
            <a:off x="-1" y="6041710"/>
            <a:ext cx="12192001" cy="827970"/>
            <a:chOff x="0" y="0"/>
            <a:chExt cx="24384000" cy="1655937"/>
          </a:xfrm>
        </p:grpSpPr>
        <p:sp>
          <p:nvSpPr>
            <p:cNvPr id="269" name="矩形"/>
            <p:cNvSpPr/>
            <p:nvPr/>
          </p:nvSpPr>
          <p:spPr>
            <a:xfrm>
              <a:off x="0" y="0"/>
              <a:ext cx="24384000" cy="1651000"/>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23ADE5"/>
                  </a:solidFill>
                  <a:latin typeface="+mn-lt"/>
                  <a:ea typeface="+mn-ea"/>
                  <a:cs typeface="+mn-cs"/>
                  <a:sym typeface="Helvetica Neue Medium"/>
                </a:defRPr>
              </a:pPr>
              <a:endParaRPr sz="1600"/>
            </a:p>
          </p:txBody>
        </p:sp>
        <p:pic>
          <p:nvPicPr>
            <p:cNvPr id="271" name="新版小电视_正式_白色.png" descr="新版小电视_正式_白色.png"/>
            <p:cNvPicPr>
              <a:picLocks noChangeAspect="1"/>
            </p:cNvPicPr>
            <p:nvPr/>
          </p:nvPicPr>
          <p:blipFill>
            <a:blip r:embed="rId5">
              <a:alphaModFix amt="5000"/>
            </a:blip>
            <a:srcRect b="20074"/>
            <a:stretch>
              <a:fillRect/>
            </a:stretch>
          </p:blipFill>
          <p:spPr>
            <a:xfrm>
              <a:off x="22025745" y="330149"/>
              <a:ext cx="1678777" cy="1270663"/>
            </a:xfrm>
            <a:prstGeom prst="rect">
              <a:avLst/>
            </a:prstGeom>
            <a:ln w="12700" cap="flat">
              <a:noFill/>
              <a:miter lim="400000"/>
            </a:ln>
            <a:effectLst/>
          </p:spPr>
        </p:pic>
        <p:grpSp>
          <p:nvGrpSpPr>
            <p:cNvPr id="274" name="成组"/>
            <p:cNvGrpSpPr/>
            <p:nvPr/>
          </p:nvGrpSpPr>
          <p:grpSpPr>
            <a:xfrm>
              <a:off x="10171" y="1567036"/>
              <a:ext cx="24363658" cy="88901"/>
              <a:chOff x="0" y="-9210"/>
              <a:chExt cx="24363657" cy="88900"/>
            </a:xfrm>
          </p:grpSpPr>
          <p:sp>
            <p:nvSpPr>
              <p:cNvPr id="272" name="矩形"/>
              <p:cNvSpPr/>
              <p:nvPr/>
            </p:nvSpPr>
            <p:spPr>
              <a:xfrm>
                <a:off x="0" y="3489"/>
                <a:ext cx="12162960" cy="7620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73"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275" name="哔哩哔哩logo_蓝色.png" descr="哔哩哔哩logo_蓝色.png"/>
            <p:cNvPicPr>
              <a:picLocks noChangeAspect="1"/>
            </p:cNvPicPr>
            <p:nvPr/>
          </p:nvPicPr>
          <p:blipFill>
            <a:blip r:embed="rId6">
              <a:alphaModFix amt="10827"/>
            </a:blip>
            <a:stretch>
              <a:fillRect/>
            </a:stretch>
          </p:blipFill>
          <p:spPr>
            <a:xfrm>
              <a:off x="648287" y="476460"/>
              <a:ext cx="1368310" cy="609601"/>
            </a:xfrm>
            <a:prstGeom prst="rect">
              <a:avLst/>
            </a:prstGeom>
            <a:ln w="12700" cap="flat">
              <a:noFill/>
              <a:miter lim="400000"/>
            </a:ln>
            <a:effectLst/>
          </p:spPr>
        </p:pic>
      </p:grpSp>
      <p:sp>
        <p:nvSpPr>
          <p:cNvPr id="3" name="我是非常非常非常非常非常非常非非常非常常可爱的次文案">
            <a:extLst>
              <a:ext uri="{FF2B5EF4-FFF2-40B4-BE49-F238E27FC236}">
                <a16:creationId xmlns:a16="http://schemas.microsoft.com/office/drawing/2014/main" id="{10F496AC-1A37-BB87-96D5-050ED50AE61C}"/>
              </a:ext>
            </a:extLst>
          </p:cNvPr>
          <p:cNvSpPr txBox="1"/>
          <p:nvPr/>
        </p:nvSpPr>
        <p:spPr>
          <a:xfrm>
            <a:off x="9719855" y="1907559"/>
            <a:ext cx="2167182" cy="7671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a:spcBef>
                <a:spcPts val="4500"/>
              </a:spcBef>
              <a:defRPr sz="2400" b="0">
                <a:solidFill>
                  <a:srgbClr val="FFFFFF"/>
                </a:solidFill>
                <a:latin typeface="Source Han Sans CN Medium"/>
                <a:ea typeface="Source Han Sans CN Medium"/>
                <a:cs typeface="Source Han Sans CN Medium"/>
                <a:sym typeface="Source Han Sans CN Medium"/>
              </a:defRPr>
            </a:lvl1pPr>
          </a:lstStyle>
          <a:p>
            <a:r>
              <a:rPr lang="zh-CN" altLang="en-US" sz="1200" dirty="0"/>
              <a:t>重视社区呼声，发挥社区特色</a:t>
            </a:r>
          </a:p>
        </p:txBody>
      </p:sp>
    </p:spTree>
    <p:extLst>
      <p:ext uri="{BB962C8B-B14F-4D97-AF65-F5344CB8AC3E}">
        <p14:creationId xmlns:p14="http://schemas.microsoft.com/office/powerpoint/2010/main" val="41093672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AD19687E-C559-4D53-BAC6-6B3250807A6E}"/>
              </a:ext>
            </a:extLst>
          </p:cNvPr>
          <p:cNvSpPr>
            <a:spLocks noChangeArrowheads="1"/>
          </p:cNvSpPr>
          <p:nvPr/>
        </p:nvSpPr>
        <p:spPr bwMode="auto">
          <a:xfrm>
            <a:off x="3449638" y="0"/>
            <a:ext cx="3968750" cy="4102100"/>
          </a:xfrm>
          <a:custGeom>
            <a:avLst/>
            <a:gdLst>
              <a:gd name="T0" fmla="*/ 0 w 2500"/>
              <a:gd name="T1" fmla="*/ 0 h 2581"/>
              <a:gd name="T2" fmla="*/ 2500 w 2500"/>
              <a:gd name="T3" fmla="*/ 2581 h 2581"/>
              <a:gd name="T4" fmla="*/ 2220 w 2500"/>
              <a:gd name="T5" fmla="*/ 1975 h 2581"/>
              <a:gd name="T6" fmla="*/ 0 w 2500"/>
              <a:gd name="T7" fmla="*/ 0 h 2581"/>
              <a:gd name="T8" fmla="*/ 0 60000 65536"/>
              <a:gd name="T9" fmla="*/ 0 60000 65536"/>
              <a:gd name="T10" fmla="*/ 0 60000 65536"/>
              <a:gd name="T11" fmla="*/ 0 60000 65536"/>
              <a:gd name="T12" fmla="*/ 0 w 2500"/>
              <a:gd name="T13" fmla="*/ 0 h 2581"/>
              <a:gd name="T14" fmla="*/ 2500 w 2500"/>
              <a:gd name="T15" fmla="*/ 2581 h 2581"/>
            </a:gdLst>
            <a:ahLst/>
            <a:cxnLst>
              <a:cxn ang="T8">
                <a:pos x="T0" y="T1"/>
              </a:cxn>
              <a:cxn ang="T9">
                <a:pos x="T2" y="T3"/>
              </a:cxn>
              <a:cxn ang="T10">
                <a:pos x="T4" y="T5"/>
              </a:cxn>
              <a:cxn ang="T11">
                <a:pos x="T6" y="T7"/>
              </a:cxn>
            </a:cxnLst>
            <a:rect l="T12" t="T13" r="T14" b="T15"/>
            <a:pathLst>
              <a:path w="2500" h="2581">
                <a:moveTo>
                  <a:pt x="0" y="0"/>
                </a:moveTo>
                <a:lnTo>
                  <a:pt x="2500" y="2581"/>
                </a:lnTo>
                <a:lnTo>
                  <a:pt x="2220" y="1975"/>
                </a:lnTo>
                <a:lnTo>
                  <a:pt x="0" y="0"/>
                </a:lnTo>
                <a:close/>
              </a:path>
            </a:pathLst>
          </a:custGeom>
          <a:solidFill>
            <a:srgbClr val="008DC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6">
            <a:extLst>
              <a:ext uri="{FF2B5EF4-FFF2-40B4-BE49-F238E27FC236}">
                <a16:creationId xmlns:a16="http://schemas.microsoft.com/office/drawing/2014/main" id="{54A1CCE3-C8AF-4955-B1AF-EBD758CB8DF5}"/>
              </a:ext>
            </a:extLst>
          </p:cNvPr>
          <p:cNvSpPr>
            <a:spLocks noChangeArrowheads="1"/>
          </p:cNvSpPr>
          <p:nvPr/>
        </p:nvSpPr>
        <p:spPr bwMode="auto">
          <a:xfrm>
            <a:off x="8740775" y="4630738"/>
            <a:ext cx="2811463" cy="2227262"/>
          </a:xfrm>
          <a:custGeom>
            <a:avLst/>
            <a:gdLst>
              <a:gd name="T0" fmla="*/ 1771 w 1771"/>
              <a:gd name="T1" fmla="*/ 932 h 1401"/>
              <a:gd name="T2" fmla="*/ 345 w 1771"/>
              <a:gd name="T3" fmla="*/ 0 h 1401"/>
              <a:gd name="T4" fmla="*/ 0 w 1771"/>
              <a:gd name="T5" fmla="*/ 541 h 1401"/>
              <a:gd name="T6" fmla="*/ 742 w 1771"/>
              <a:gd name="T7" fmla="*/ 1401 h 1401"/>
              <a:gd name="T8" fmla="*/ 1771 w 1771"/>
              <a:gd name="T9" fmla="*/ 932 h 1401"/>
              <a:gd name="T10" fmla="*/ 0 60000 65536"/>
              <a:gd name="T11" fmla="*/ 0 60000 65536"/>
              <a:gd name="T12" fmla="*/ 0 60000 65536"/>
              <a:gd name="T13" fmla="*/ 0 60000 65536"/>
              <a:gd name="T14" fmla="*/ 0 60000 65536"/>
              <a:gd name="T15" fmla="*/ 0 w 1771"/>
              <a:gd name="T16" fmla="*/ 0 h 1401"/>
              <a:gd name="T17" fmla="*/ 1771 w 1771"/>
              <a:gd name="T18" fmla="*/ 1401 h 1401"/>
            </a:gdLst>
            <a:ahLst/>
            <a:cxnLst>
              <a:cxn ang="T10">
                <a:pos x="T0" y="T1"/>
              </a:cxn>
              <a:cxn ang="T11">
                <a:pos x="T2" y="T3"/>
              </a:cxn>
              <a:cxn ang="T12">
                <a:pos x="T4" y="T5"/>
              </a:cxn>
              <a:cxn ang="T13">
                <a:pos x="T6" y="T7"/>
              </a:cxn>
              <a:cxn ang="T14">
                <a:pos x="T8" y="T9"/>
              </a:cxn>
            </a:cxnLst>
            <a:rect l="T15" t="T16" r="T17" b="T18"/>
            <a:pathLst>
              <a:path w="1771" h="1401">
                <a:moveTo>
                  <a:pt x="1771" y="932"/>
                </a:moveTo>
                <a:lnTo>
                  <a:pt x="345" y="0"/>
                </a:lnTo>
                <a:lnTo>
                  <a:pt x="0" y="541"/>
                </a:lnTo>
                <a:lnTo>
                  <a:pt x="742" y="1401"/>
                </a:lnTo>
                <a:lnTo>
                  <a:pt x="1771" y="932"/>
                </a:lnTo>
                <a:close/>
              </a:path>
            </a:pathLst>
          </a:custGeom>
          <a:solidFill>
            <a:srgbClr val="0073A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7">
            <a:extLst>
              <a:ext uri="{FF2B5EF4-FFF2-40B4-BE49-F238E27FC236}">
                <a16:creationId xmlns:a16="http://schemas.microsoft.com/office/drawing/2014/main" id="{50711547-CBB4-4CBF-80C1-C965B85DE898}"/>
              </a:ext>
            </a:extLst>
          </p:cNvPr>
          <p:cNvSpPr>
            <a:spLocks noChangeArrowheads="1"/>
          </p:cNvSpPr>
          <p:nvPr/>
        </p:nvSpPr>
        <p:spPr bwMode="auto">
          <a:xfrm>
            <a:off x="7521575" y="850900"/>
            <a:ext cx="4670425" cy="2598738"/>
          </a:xfrm>
          <a:custGeom>
            <a:avLst/>
            <a:gdLst>
              <a:gd name="T0" fmla="*/ 0 w 2942"/>
              <a:gd name="T1" fmla="*/ 0 h 1635"/>
              <a:gd name="T2" fmla="*/ 2942 w 2942"/>
              <a:gd name="T3" fmla="*/ 990 h 1635"/>
              <a:gd name="T4" fmla="*/ 1881 w 2942"/>
              <a:gd name="T5" fmla="*/ 1635 h 1635"/>
              <a:gd name="T6" fmla="*/ 0 w 2942"/>
              <a:gd name="T7" fmla="*/ 0 h 1635"/>
              <a:gd name="T8" fmla="*/ 0 60000 65536"/>
              <a:gd name="T9" fmla="*/ 0 60000 65536"/>
              <a:gd name="T10" fmla="*/ 0 60000 65536"/>
              <a:gd name="T11" fmla="*/ 0 60000 65536"/>
              <a:gd name="T12" fmla="*/ 0 w 2942"/>
              <a:gd name="T13" fmla="*/ 0 h 1635"/>
              <a:gd name="T14" fmla="*/ 2942 w 2942"/>
              <a:gd name="T15" fmla="*/ 1635 h 1635"/>
            </a:gdLst>
            <a:ahLst/>
            <a:cxnLst>
              <a:cxn ang="T8">
                <a:pos x="T0" y="T1"/>
              </a:cxn>
              <a:cxn ang="T9">
                <a:pos x="T2" y="T3"/>
              </a:cxn>
              <a:cxn ang="T10">
                <a:pos x="T4" y="T5"/>
              </a:cxn>
              <a:cxn ang="T11">
                <a:pos x="T6" y="T7"/>
              </a:cxn>
            </a:cxnLst>
            <a:rect l="T12" t="T13" r="T14" b="T15"/>
            <a:pathLst>
              <a:path w="2942" h="1635">
                <a:moveTo>
                  <a:pt x="0" y="0"/>
                </a:moveTo>
                <a:lnTo>
                  <a:pt x="2942" y="990"/>
                </a:lnTo>
                <a:lnTo>
                  <a:pt x="1881" y="1635"/>
                </a:lnTo>
                <a:lnTo>
                  <a:pt x="0" y="0"/>
                </a:lnTo>
                <a:close/>
              </a:path>
            </a:pathLst>
          </a:custGeom>
          <a:solidFill>
            <a:srgbClr val="DFEEF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8">
            <a:extLst>
              <a:ext uri="{FF2B5EF4-FFF2-40B4-BE49-F238E27FC236}">
                <a16:creationId xmlns:a16="http://schemas.microsoft.com/office/drawing/2014/main" id="{0AF4532F-0E40-4B18-9CE1-EFC62898AD0E}"/>
              </a:ext>
            </a:extLst>
          </p:cNvPr>
          <p:cNvSpPr>
            <a:spLocks noChangeArrowheads="1"/>
          </p:cNvSpPr>
          <p:nvPr/>
        </p:nvSpPr>
        <p:spPr bwMode="auto">
          <a:xfrm>
            <a:off x="7026275" y="11113"/>
            <a:ext cx="5165725" cy="2413000"/>
          </a:xfrm>
          <a:custGeom>
            <a:avLst/>
            <a:gdLst>
              <a:gd name="T0" fmla="*/ 0 w 3254"/>
              <a:gd name="T1" fmla="*/ 0 h 1518"/>
              <a:gd name="T2" fmla="*/ 312 w 3254"/>
              <a:gd name="T3" fmla="*/ 528 h 1518"/>
              <a:gd name="T4" fmla="*/ 3254 w 3254"/>
              <a:gd name="T5" fmla="*/ 1518 h 1518"/>
              <a:gd name="T6" fmla="*/ 0 w 3254"/>
              <a:gd name="T7" fmla="*/ 0 h 1518"/>
              <a:gd name="T8" fmla="*/ 0 60000 65536"/>
              <a:gd name="T9" fmla="*/ 0 60000 65536"/>
              <a:gd name="T10" fmla="*/ 0 60000 65536"/>
              <a:gd name="T11" fmla="*/ 0 60000 65536"/>
              <a:gd name="T12" fmla="*/ 0 w 3254"/>
              <a:gd name="T13" fmla="*/ 0 h 1518"/>
              <a:gd name="T14" fmla="*/ 3254 w 3254"/>
              <a:gd name="T15" fmla="*/ 1518 h 1518"/>
            </a:gdLst>
            <a:ahLst/>
            <a:cxnLst>
              <a:cxn ang="T8">
                <a:pos x="T0" y="T1"/>
              </a:cxn>
              <a:cxn ang="T9">
                <a:pos x="T2" y="T3"/>
              </a:cxn>
              <a:cxn ang="T10">
                <a:pos x="T4" y="T5"/>
              </a:cxn>
              <a:cxn ang="T11">
                <a:pos x="T6" y="T7"/>
              </a:cxn>
            </a:cxnLst>
            <a:rect l="T12" t="T13" r="T14" b="T15"/>
            <a:pathLst>
              <a:path w="3254" h="1518">
                <a:moveTo>
                  <a:pt x="0" y="0"/>
                </a:moveTo>
                <a:lnTo>
                  <a:pt x="312" y="528"/>
                </a:lnTo>
                <a:lnTo>
                  <a:pt x="3254" y="1518"/>
                </a:lnTo>
                <a:lnTo>
                  <a:pt x="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9">
            <a:extLst>
              <a:ext uri="{FF2B5EF4-FFF2-40B4-BE49-F238E27FC236}">
                <a16:creationId xmlns:a16="http://schemas.microsoft.com/office/drawing/2014/main" id="{4AB2FE66-D975-41B4-987A-B4BB490A973E}"/>
              </a:ext>
            </a:extLst>
          </p:cNvPr>
          <p:cNvSpPr>
            <a:spLocks noChangeArrowheads="1"/>
          </p:cNvSpPr>
          <p:nvPr/>
        </p:nvSpPr>
        <p:spPr bwMode="auto">
          <a:xfrm>
            <a:off x="8543925" y="3140075"/>
            <a:ext cx="1963738" cy="1490663"/>
          </a:xfrm>
          <a:custGeom>
            <a:avLst/>
            <a:gdLst>
              <a:gd name="T0" fmla="*/ 469 w 1237"/>
              <a:gd name="T1" fmla="*/ 938 h 938"/>
              <a:gd name="T2" fmla="*/ 1237 w 1237"/>
              <a:gd name="T3" fmla="*/ 195 h 938"/>
              <a:gd name="T4" fmla="*/ 0 w 1237"/>
              <a:gd name="T5" fmla="*/ 0 h 938"/>
              <a:gd name="T6" fmla="*/ 469 w 1237"/>
              <a:gd name="T7" fmla="*/ 938 h 938"/>
              <a:gd name="T8" fmla="*/ 0 60000 65536"/>
              <a:gd name="T9" fmla="*/ 0 60000 65536"/>
              <a:gd name="T10" fmla="*/ 0 60000 65536"/>
              <a:gd name="T11" fmla="*/ 0 60000 65536"/>
              <a:gd name="T12" fmla="*/ 0 w 1237"/>
              <a:gd name="T13" fmla="*/ 0 h 938"/>
              <a:gd name="T14" fmla="*/ 1237 w 1237"/>
              <a:gd name="T15" fmla="*/ 938 h 938"/>
            </a:gdLst>
            <a:ahLst/>
            <a:cxnLst>
              <a:cxn ang="T8">
                <a:pos x="T0" y="T1"/>
              </a:cxn>
              <a:cxn ang="T9">
                <a:pos x="T2" y="T3"/>
              </a:cxn>
              <a:cxn ang="T10">
                <a:pos x="T4" y="T5"/>
              </a:cxn>
              <a:cxn ang="T11">
                <a:pos x="T6" y="T7"/>
              </a:cxn>
            </a:cxnLst>
            <a:rect l="T12" t="T13" r="T14" b="T15"/>
            <a:pathLst>
              <a:path w="1237" h="938">
                <a:moveTo>
                  <a:pt x="469" y="938"/>
                </a:moveTo>
                <a:lnTo>
                  <a:pt x="1237" y="195"/>
                </a:lnTo>
                <a:lnTo>
                  <a:pt x="0" y="0"/>
                </a:lnTo>
                <a:lnTo>
                  <a:pt x="469" y="938"/>
                </a:lnTo>
                <a:close/>
              </a:path>
            </a:pathLst>
          </a:custGeom>
          <a:solidFill>
            <a:srgbClr val="2EA7E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Freeform 10">
            <a:extLst>
              <a:ext uri="{FF2B5EF4-FFF2-40B4-BE49-F238E27FC236}">
                <a16:creationId xmlns:a16="http://schemas.microsoft.com/office/drawing/2014/main" id="{A38CCFFD-C2FC-40FD-BED3-47EA26F792DD}"/>
              </a:ext>
            </a:extLst>
          </p:cNvPr>
          <p:cNvSpPr>
            <a:spLocks noChangeArrowheads="1"/>
          </p:cNvSpPr>
          <p:nvPr/>
        </p:nvSpPr>
        <p:spPr bwMode="auto">
          <a:xfrm>
            <a:off x="7831138" y="3140075"/>
            <a:ext cx="1457325" cy="2351088"/>
          </a:xfrm>
          <a:custGeom>
            <a:avLst/>
            <a:gdLst>
              <a:gd name="T0" fmla="*/ 0 w 918"/>
              <a:gd name="T1" fmla="*/ 1355 h 1479"/>
              <a:gd name="T2" fmla="*/ 449 w 918"/>
              <a:gd name="T3" fmla="*/ 0 h 1479"/>
              <a:gd name="T4" fmla="*/ 918 w 918"/>
              <a:gd name="T5" fmla="*/ 938 h 1479"/>
              <a:gd name="T6" fmla="*/ 573 w 918"/>
              <a:gd name="T7" fmla="*/ 1479 h 1479"/>
              <a:gd name="T8" fmla="*/ 0 w 918"/>
              <a:gd name="T9" fmla="*/ 1355 h 1479"/>
              <a:gd name="T10" fmla="*/ 0 60000 65536"/>
              <a:gd name="T11" fmla="*/ 0 60000 65536"/>
              <a:gd name="T12" fmla="*/ 0 60000 65536"/>
              <a:gd name="T13" fmla="*/ 0 60000 65536"/>
              <a:gd name="T14" fmla="*/ 0 60000 65536"/>
              <a:gd name="T15" fmla="*/ 0 w 918"/>
              <a:gd name="T16" fmla="*/ 0 h 1479"/>
              <a:gd name="T17" fmla="*/ 918 w 918"/>
              <a:gd name="T18" fmla="*/ 1479 h 1479"/>
            </a:gdLst>
            <a:ahLst/>
            <a:cxnLst>
              <a:cxn ang="T10">
                <a:pos x="T0" y="T1"/>
              </a:cxn>
              <a:cxn ang="T11">
                <a:pos x="T2" y="T3"/>
              </a:cxn>
              <a:cxn ang="T12">
                <a:pos x="T4" y="T5"/>
              </a:cxn>
              <a:cxn ang="T13">
                <a:pos x="T6" y="T7"/>
              </a:cxn>
              <a:cxn ang="T14">
                <a:pos x="T8" y="T9"/>
              </a:cxn>
            </a:cxnLst>
            <a:rect l="T15" t="T16" r="T17" b="T18"/>
            <a:pathLst>
              <a:path w="918" h="1479">
                <a:moveTo>
                  <a:pt x="0" y="1355"/>
                </a:moveTo>
                <a:lnTo>
                  <a:pt x="449" y="0"/>
                </a:lnTo>
                <a:lnTo>
                  <a:pt x="918" y="938"/>
                </a:lnTo>
                <a:lnTo>
                  <a:pt x="573" y="1479"/>
                </a:lnTo>
                <a:lnTo>
                  <a:pt x="0" y="1355"/>
                </a:lnTo>
                <a:close/>
              </a:path>
            </a:pathLst>
          </a:custGeom>
          <a:solidFill>
            <a:srgbClr val="008DC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11">
            <a:extLst>
              <a:ext uri="{FF2B5EF4-FFF2-40B4-BE49-F238E27FC236}">
                <a16:creationId xmlns:a16="http://schemas.microsoft.com/office/drawing/2014/main" id="{64B39922-F300-483D-A1D6-4F27B0D56C91}"/>
              </a:ext>
            </a:extLst>
          </p:cNvPr>
          <p:cNvSpPr>
            <a:spLocks noChangeArrowheads="1"/>
          </p:cNvSpPr>
          <p:nvPr/>
        </p:nvSpPr>
        <p:spPr bwMode="auto">
          <a:xfrm>
            <a:off x="6973888" y="3140075"/>
            <a:ext cx="1570037" cy="2152650"/>
          </a:xfrm>
          <a:custGeom>
            <a:avLst/>
            <a:gdLst>
              <a:gd name="T0" fmla="*/ 0 w 989"/>
              <a:gd name="T1" fmla="*/ 0 h 1355"/>
              <a:gd name="T2" fmla="*/ 540 w 989"/>
              <a:gd name="T3" fmla="*/ 1355 h 1355"/>
              <a:gd name="T4" fmla="*/ 989 w 989"/>
              <a:gd name="T5" fmla="*/ 0 h 1355"/>
              <a:gd name="T6" fmla="*/ 0 w 989"/>
              <a:gd name="T7" fmla="*/ 0 h 1355"/>
              <a:gd name="T8" fmla="*/ 0 60000 65536"/>
              <a:gd name="T9" fmla="*/ 0 60000 65536"/>
              <a:gd name="T10" fmla="*/ 0 60000 65536"/>
              <a:gd name="T11" fmla="*/ 0 60000 65536"/>
              <a:gd name="T12" fmla="*/ 0 w 989"/>
              <a:gd name="T13" fmla="*/ 0 h 1355"/>
              <a:gd name="T14" fmla="*/ 989 w 989"/>
              <a:gd name="T15" fmla="*/ 1355 h 1355"/>
            </a:gdLst>
            <a:ahLst/>
            <a:cxnLst>
              <a:cxn ang="T8">
                <a:pos x="T0" y="T1"/>
              </a:cxn>
              <a:cxn ang="T9">
                <a:pos x="T2" y="T3"/>
              </a:cxn>
              <a:cxn ang="T10">
                <a:pos x="T4" y="T5"/>
              </a:cxn>
              <a:cxn ang="T11">
                <a:pos x="T6" y="T7"/>
              </a:cxn>
            </a:cxnLst>
            <a:rect l="T12" t="T13" r="T14" b="T15"/>
            <a:pathLst>
              <a:path w="989" h="1355">
                <a:moveTo>
                  <a:pt x="0" y="0"/>
                </a:moveTo>
                <a:lnTo>
                  <a:pt x="540" y="1355"/>
                </a:lnTo>
                <a:lnTo>
                  <a:pt x="989" y="0"/>
                </a:lnTo>
                <a:lnTo>
                  <a:pt x="0" y="0"/>
                </a:lnTo>
                <a:close/>
              </a:path>
            </a:pathLst>
          </a:custGeom>
          <a:solidFill>
            <a:srgbClr val="0073A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12">
            <a:extLst>
              <a:ext uri="{FF2B5EF4-FFF2-40B4-BE49-F238E27FC236}">
                <a16:creationId xmlns:a16="http://schemas.microsoft.com/office/drawing/2014/main" id="{E2DD9795-2873-47C4-9B47-7BE33FD15A66}"/>
              </a:ext>
            </a:extLst>
          </p:cNvPr>
          <p:cNvSpPr>
            <a:spLocks noChangeArrowheads="1"/>
          </p:cNvSpPr>
          <p:nvPr/>
        </p:nvSpPr>
        <p:spPr bwMode="auto">
          <a:xfrm>
            <a:off x="9288463" y="3449638"/>
            <a:ext cx="1466850" cy="2135187"/>
          </a:xfrm>
          <a:custGeom>
            <a:avLst/>
            <a:gdLst>
              <a:gd name="T0" fmla="*/ 0 w 924"/>
              <a:gd name="T1" fmla="*/ 743 h 1343"/>
              <a:gd name="T2" fmla="*/ 768 w 924"/>
              <a:gd name="T3" fmla="*/ 0 h 1343"/>
              <a:gd name="T4" fmla="*/ 924 w 924"/>
              <a:gd name="T5" fmla="*/ 1343 h 1343"/>
              <a:gd name="T6" fmla="*/ 0 w 924"/>
              <a:gd name="T7" fmla="*/ 743 h 1343"/>
              <a:gd name="T8" fmla="*/ 0 60000 65536"/>
              <a:gd name="T9" fmla="*/ 0 60000 65536"/>
              <a:gd name="T10" fmla="*/ 0 60000 65536"/>
              <a:gd name="T11" fmla="*/ 0 60000 65536"/>
              <a:gd name="T12" fmla="*/ 0 w 924"/>
              <a:gd name="T13" fmla="*/ 0 h 1343"/>
              <a:gd name="T14" fmla="*/ 924 w 924"/>
              <a:gd name="T15" fmla="*/ 1343 h 1343"/>
            </a:gdLst>
            <a:ahLst/>
            <a:cxnLst>
              <a:cxn ang="T8">
                <a:pos x="T0" y="T1"/>
              </a:cxn>
              <a:cxn ang="T9">
                <a:pos x="T2" y="T3"/>
              </a:cxn>
              <a:cxn ang="T10">
                <a:pos x="T4" y="T5"/>
              </a:cxn>
              <a:cxn ang="T11">
                <a:pos x="T6" y="T7"/>
              </a:cxn>
            </a:cxnLst>
            <a:rect l="T12" t="T13" r="T14" b="T15"/>
            <a:pathLst>
              <a:path w="924" h="1343">
                <a:moveTo>
                  <a:pt x="0" y="743"/>
                </a:moveTo>
                <a:lnTo>
                  <a:pt x="768" y="0"/>
                </a:lnTo>
                <a:lnTo>
                  <a:pt x="924" y="1343"/>
                </a:lnTo>
                <a:lnTo>
                  <a:pt x="0" y="743"/>
                </a:lnTo>
                <a:close/>
              </a:path>
            </a:pathLst>
          </a:custGeom>
          <a:solidFill>
            <a:srgbClr val="82C1E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13">
            <a:extLst>
              <a:ext uri="{FF2B5EF4-FFF2-40B4-BE49-F238E27FC236}">
                <a16:creationId xmlns:a16="http://schemas.microsoft.com/office/drawing/2014/main" id="{AEC7F57D-A32B-4C90-B333-0AC50FCDA2EA}"/>
              </a:ext>
            </a:extLst>
          </p:cNvPr>
          <p:cNvSpPr>
            <a:spLocks noChangeArrowheads="1"/>
          </p:cNvSpPr>
          <p:nvPr/>
        </p:nvSpPr>
        <p:spPr bwMode="auto">
          <a:xfrm>
            <a:off x="7521575" y="850900"/>
            <a:ext cx="2986088" cy="2598738"/>
          </a:xfrm>
          <a:custGeom>
            <a:avLst/>
            <a:gdLst>
              <a:gd name="T0" fmla="*/ 1881 w 1881"/>
              <a:gd name="T1" fmla="*/ 1635 h 1635"/>
              <a:gd name="T2" fmla="*/ 0 w 1881"/>
              <a:gd name="T3" fmla="*/ 0 h 1635"/>
              <a:gd name="T4" fmla="*/ 644 w 1881"/>
              <a:gd name="T5" fmla="*/ 1440 h 1635"/>
              <a:gd name="T6" fmla="*/ 1881 w 1881"/>
              <a:gd name="T7" fmla="*/ 1635 h 1635"/>
              <a:gd name="T8" fmla="*/ 0 60000 65536"/>
              <a:gd name="T9" fmla="*/ 0 60000 65536"/>
              <a:gd name="T10" fmla="*/ 0 60000 65536"/>
              <a:gd name="T11" fmla="*/ 0 60000 65536"/>
              <a:gd name="T12" fmla="*/ 0 w 1881"/>
              <a:gd name="T13" fmla="*/ 0 h 1635"/>
              <a:gd name="T14" fmla="*/ 1881 w 1881"/>
              <a:gd name="T15" fmla="*/ 1635 h 1635"/>
            </a:gdLst>
            <a:ahLst/>
            <a:cxnLst>
              <a:cxn ang="T8">
                <a:pos x="T0" y="T1"/>
              </a:cxn>
              <a:cxn ang="T9">
                <a:pos x="T2" y="T3"/>
              </a:cxn>
              <a:cxn ang="T10">
                <a:pos x="T4" y="T5"/>
              </a:cxn>
              <a:cxn ang="T11">
                <a:pos x="T6" y="T7"/>
              </a:cxn>
            </a:cxnLst>
            <a:rect l="T12" t="T13" r="T14" b="T15"/>
            <a:pathLst>
              <a:path w="1881" h="1635">
                <a:moveTo>
                  <a:pt x="1881" y="1635"/>
                </a:moveTo>
                <a:lnTo>
                  <a:pt x="0" y="0"/>
                </a:lnTo>
                <a:lnTo>
                  <a:pt x="644" y="1440"/>
                </a:lnTo>
                <a:lnTo>
                  <a:pt x="1881" y="1635"/>
                </a:lnTo>
                <a:close/>
              </a:path>
            </a:pathLst>
          </a:custGeom>
          <a:solidFill>
            <a:srgbClr val="BBDCF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14">
            <a:extLst>
              <a:ext uri="{FF2B5EF4-FFF2-40B4-BE49-F238E27FC236}">
                <a16:creationId xmlns:a16="http://schemas.microsoft.com/office/drawing/2014/main" id="{C0771B50-A951-4988-92C8-99F3F1DEF724}"/>
              </a:ext>
            </a:extLst>
          </p:cNvPr>
          <p:cNvSpPr>
            <a:spLocks noChangeArrowheads="1"/>
          </p:cNvSpPr>
          <p:nvPr/>
        </p:nvSpPr>
        <p:spPr bwMode="auto">
          <a:xfrm>
            <a:off x="6973888" y="850900"/>
            <a:ext cx="1570037" cy="2289175"/>
          </a:xfrm>
          <a:custGeom>
            <a:avLst/>
            <a:gdLst>
              <a:gd name="T0" fmla="*/ 989 w 989"/>
              <a:gd name="T1" fmla="*/ 1440 h 1440"/>
              <a:gd name="T2" fmla="*/ 0 w 989"/>
              <a:gd name="T3" fmla="*/ 1440 h 1440"/>
              <a:gd name="T4" fmla="*/ 345 w 989"/>
              <a:gd name="T5" fmla="*/ 0 h 1440"/>
              <a:gd name="T6" fmla="*/ 989 w 989"/>
              <a:gd name="T7" fmla="*/ 1440 h 1440"/>
              <a:gd name="T8" fmla="*/ 0 60000 65536"/>
              <a:gd name="T9" fmla="*/ 0 60000 65536"/>
              <a:gd name="T10" fmla="*/ 0 60000 65536"/>
              <a:gd name="T11" fmla="*/ 0 60000 65536"/>
              <a:gd name="T12" fmla="*/ 0 w 989"/>
              <a:gd name="T13" fmla="*/ 0 h 1440"/>
              <a:gd name="T14" fmla="*/ 989 w 989"/>
              <a:gd name="T15" fmla="*/ 1440 h 1440"/>
            </a:gdLst>
            <a:ahLst/>
            <a:cxnLst>
              <a:cxn ang="T8">
                <a:pos x="T0" y="T1"/>
              </a:cxn>
              <a:cxn ang="T9">
                <a:pos x="T2" y="T3"/>
              </a:cxn>
              <a:cxn ang="T10">
                <a:pos x="T4" y="T5"/>
              </a:cxn>
              <a:cxn ang="T11">
                <a:pos x="T6" y="T7"/>
              </a:cxn>
            </a:cxnLst>
            <a:rect l="T12" t="T13" r="T14" b="T15"/>
            <a:pathLst>
              <a:path w="989" h="1440">
                <a:moveTo>
                  <a:pt x="989" y="1440"/>
                </a:moveTo>
                <a:lnTo>
                  <a:pt x="0" y="1440"/>
                </a:lnTo>
                <a:lnTo>
                  <a:pt x="345" y="0"/>
                </a:lnTo>
                <a:lnTo>
                  <a:pt x="989" y="1440"/>
                </a:lnTo>
                <a:close/>
              </a:path>
            </a:pathLst>
          </a:custGeom>
          <a:solidFill>
            <a:srgbClr val="82C1E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5">
            <a:extLst>
              <a:ext uri="{FF2B5EF4-FFF2-40B4-BE49-F238E27FC236}">
                <a16:creationId xmlns:a16="http://schemas.microsoft.com/office/drawing/2014/main" id="{F457509F-1331-4D5C-9499-428525D722B7}"/>
              </a:ext>
            </a:extLst>
          </p:cNvPr>
          <p:cNvSpPr>
            <a:spLocks noChangeArrowheads="1"/>
          </p:cNvSpPr>
          <p:nvPr/>
        </p:nvSpPr>
        <p:spPr bwMode="auto">
          <a:xfrm>
            <a:off x="3449638" y="0"/>
            <a:ext cx="4071937" cy="3140075"/>
          </a:xfrm>
          <a:custGeom>
            <a:avLst/>
            <a:gdLst>
              <a:gd name="T0" fmla="*/ 2253 w 2565"/>
              <a:gd name="T1" fmla="*/ 7 h 1975"/>
              <a:gd name="T2" fmla="*/ 0 w 2565"/>
              <a:gd name="T3" fmla="*/ 0 h 1975"/>
              <a:gd name="T4" fmla="*/ 2220 w 2565"/>
              <a:gd name="T5" fmla="*/ 1975 h 1975"/>
              <a:gd name="T6" fmla="*/ 2565 w 2565"/>
              <a:gd name="T7" fmla="*/ 535 h 1975"/>
              <a:gd name="T8" fmla="*/ 2253 w 2565"/>
              <a:gd name="T9" fmla="*/ 7 h 1975"/>
              <a:gd name="T10" fmla="*/ 0 60000 65536"/>
              <a:gd name="T11" fmla="*/ 0 60000 65536"/>
              <a:gd name="T12" fmla="*/ 0 60000 65536"/>
              <a:gd name="T13" fmla="*/ 0 60000 65536"/>
              <a:gd name="T14" fmla="*/ 0 60000 65536"/>
              <a:gd name="T15" fmla="*/ 0 w 2565"/>
              <a:gd name="T16" fmla="*/ 0 h 1975"/>
              <a:gd name="T17" fmla="*/ 2565 w 2565"/>
              <a:gd name="T18" fmla="*/ 1975 h 1975"/>
            </a:gdLst>
            <a:ahLst/>
            <a:cxnLst>
              <a:cxn ang="T10">
                <a:pos x="T0" y="T1"/>
              </a:cxn>
              <a:cxn ang="T11">
                <a:pos x="T2" y="T3"/>
              </a:cxn>
              <a:cxn ang="T12">
                <a:pos x="T4" y="T5"/>
              </a:cxn>
              <a:cxn ang="T13">
                <a:pos x="T6" y="T7"/>
              </a:cxn>
              <a:cxn ang="T14">
                <a:pos x="T8" y="T9"/>
              </a:cxn>
            </a:cxnLst>
            <a:rect l="T15" t="T16" r="T17" b="T18"/>
            <a:pathLst>
              <a:path w="2565" h="1975">
                <a:moveTo>
                  <a:pt x="2253" y="7"/>
                </a:moveTo>
                <a:lnTo>
                  <a:pt x="0" y="0"/>
                </a:lnTo>
                <a:lnTo>
                  <a:pt x="2220" y="1975"/>
                </a:lnTo>
                <a:lnTo>
                  <a:pt x="2565" y="535"/>
                </a:lnTo>
                <a:lnTo>
                  <a:pt x="2253" y="7"/>
                </a:lnTo>
                <a:close/>
              </a:path>
            </a:pathLst>
          </a:custGeom>
          <a:solidFill>
            <a:srgbClr val="BBDCF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6">
            <a:extLst>
              <a:ext uri="{FF2B5EF4-FFF2-40B4-BE49-F238E27FC236}">
                <a16:creationId xmlns:a16="http://schemas.microsoft.com/office/drawing/2014/main" id="{DF4CE6DE-CD24-4763-8150-F5BC03208E66}"/>
              </a:ext>
            </a:extLst>
          </p:cNvPr>
          <p:cNvSpPr>
            <a:spLocks noChangeArrowheads="1"/>
          </p:cNvSpPr>
          <p:nvPr/>
        </p:nvSpPr>
        <p:spPr bwMode="auto">
          <a:xfrm>
            <a:off x="10507663" y="2424113"/>
            <a:ext cx="1684337" cy="2528887"/>
          </a:xfrm>
          <a:custGeom>
            <a:avLst/>
            <a:gdLst>
              <a:gd name="T0" fmla="*/ 1061 w 1061"/>
              <a:gd name="T1" fmla="*/ 0 h 1590"/>
              <a:gd name="T2" fmla="*/ 111 w 1061"/>
              <a:gd name="T3" fmla="*/ 1590 h 1590"/>
              <a:gd name="T4" fmla="*/ 0 w 1061"/>
              <a:gd name="T5" fmla="*/ 645 h 1590"/>
              <a:gd name="T6" fmla="*/ 1061 w 1061"/>
              <a:gd name="T7" fmla="*/ 0 h 1590"/>
              <a:gd name="T8" fmla="*/ 0 60000 65536"/>
              <a:gd name="T9" fmla="*/ 0 60000 65536"/>
              <a:gd name="T10" fmla="*/ 0 60000 65536"/>
              <a:gd name="T11" fmla="*/ 0 60000 65536"/>
              <a:gd name="T12" fmla="*/ 0 w 1061"/>
              <a:gd name="T13" fmla="*/ 0 h 1590"/>
              <a:gd name="T14" fmla="*/ 1061 w 1061"/>
              <a:gd name="T15" fmla="*/ 1590 h 1590"/>
            </a:gdLst>
            <a:ahLst/>
            <a:cxnLst>
              <a:cxn ang="T8">
                <a:pos x="T0" y="T1"/>
              </a:cxn>
              <a:cxn ang="T9">
                <a:pos x="T2" y="T3"/>
              </a:cxn>
              <a:cxn ang="T10">
                <a:pos x="T4" y="T5"/>
              </a:cxn>
              <a:cxn ang="T11">
                <a:pos x="T6" y="T7"/>
              </a:cxn>
            </a:cxnLst>
            <a:rect l="T12" t="T13" r="T14" b="T15"/>
            <a:pathLst>
              <a:path w="1061" h="1590">
                <a:moveTo>
                  <a:pt x="1061" y="0"/>
                </a:moveTo>
                <a:lnTo>
                  <a:pt x="111" y="1590"/>
                </a:lnTo>
                <a:lnTo>
                  <a:pt x="0" y="645"/>
                </a:lnTo>
                <a:lnTo>
                  <a:pt x="1061" y="0"/>
                </a:lnTo>
                <a:close/>
              </a:path>
            </a:pathLst>
          </a:custGeom>
          <a:solidFill>
            <a:srgbClr val="008DC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94EF9233-7580-4E7F-9011-3C3C5D8FD93A}"/>
              </a:ext>
            </a:extLst>
          </p:cNvPr>
          <p:cNvSpPr/>
          <p:nvPr/>
        </p:nvSpPr>
        <p:spPr>
          <a:xfrm>
            <a:off x="738754" y="2465009"/>
            <a:ext cx="5346133" cy="1015663"/>
          </a:xfrm>
          <a:prstGeom prst="rect">
            <a:avLst/>
          </a:prstGeom>
        </p:spPr>
        <p:txBody>
          <a:bodyPr wrap="square">
            <a:spAutoFit/>
          </a:bodyPr>
          <a:lstStyle/>
          <a:p>
            <a:r>
              <a:rPr lang="en-US" altLang="zh-CN" sz="6000" b="1" dirty="0">
                <a:solidFill>
                  <a:srgbClr val="0CB6F2"/>
                </a:solidFill>
                <a:latin typeface="微软雅黑" panose="020B0503020204020204" pitchFamily="34" charset="-122"/>
                <a:ea typeface="微软雅黑" panose="020B0503020204020204" pitchFamily="34" charset="-122"/>
              </a:rPr>
              <a:t>THANKS</a:t>
            </a:r>
            <a:endParaRPr lang="en-US" altLang="zh-CN" sz="3000" b="1" dirty="0">
              <a:solidFill>
                <a:srgbClr val="0CB6F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870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B6F2"/>
        </a:solidFill>
        <a:effectLst/>
      </p:bgPr>
    </p:bg>
    <p:spTree>
      <p:nvGrpSpPr>
        <p:cNvPr id="1" name=""/>
        <p:cNvGrpSpPr/>
        <p:nvPr/>
      </p:nvGrpSpPr>
      <p:grpSpPr>
        <a:xfrm>
          <a:off x="0" y="0"/>
          <a:ext cx="0" cy="0"/>
          <a:chOff x="0" y="0"/>
          <a:chExt cx="0" cy="0"/>
        </a:xfrm>
      </p:grpSpPr>
      <p:sp>
        <p:nvSpPr>
          <p:cNvPr id="215" name="目录样式"/>
          <p:cNvSpPr txBox="1"/>
          <p:nvPr/>
        </p:nvSpPr>
        <p:spPr>
          <a:xfrm>
            <a:off x="1348729" y="441996"/>
            <a:ext cx="1744067" cy="10669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sz="6600" dirty="0" err="1"/>
              <a:t>目录</a:t>
            </a:r>
            <a:endParaRPr sz="6600" dirty="0"/>
          </a:p>
        </p:txBody>
      </p:sp>
      <p:sp>
        <p:nvSpPr>
          <p:cNvPr id="216" name="contents  style"/>
          <p:cNvSpPr txBox="1"/>
          <p:nvPr/>
        </p:nvSpPr>
        <p:spPr>
          <a:xfrm>
            <a:off x="1195306" y="1918552"/>
            <a:ext cx="2282228"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r>
              <a:rPr sz="3000" dirty="0">
                <a:solidFill>
                  <a:srgbClr val="82C9E5"/>
                </a:solidFill>
              </a:rPr>
              <a:t>contents </a:t>
            </a:r>
          </a:p>
        </p:txBody>
      </p:sp>
      <p:sp>
        <p:nvSpPr>
          <p:cNvPr id="217" name="线条"/>
          <p:cNvSpPr/>
          <p:nvPr/>
        </p:nvSpPr>
        <p:spPr>
          <a:xfrm>
            <a:off x="-24454" y="1697894"/>
            <a:ext cx="4571905" cy="1"/>
          </a:xfrm>
          <a:prstGeom prst="line">
            <a:avLst/>
          </a:prstGeom>
          <a:ln w="50800">
            <a:solidFill>
              <a:srgbClr val="FFFFFF">
                <a:alpha val="3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218" name="图像" descr="图像"/>
          <p:cNvPicPr>
            <a:picLocks noChangeAspect="1"/>
          </p:cNvPicPr>
          <p:nvPr/>
        </p:nvPicPr>
        <p:blipFill>
          <a:blip r:embed="rId2">
            <a:alphaModFix amt="8138"/>
          </a:blip>
          <a:stretch>
            <a:fillRect/>
          </a:stretch>
        </p:blipFill>
        <p:spPr>
          <a:xfrm>
            <a:off x="6682508" y="210068"/>
            <a:ext cx="6555521" cy="6263802"/>
          </a:xfrm>
          <a:prstGeom prst="rect">
            <a:avLst/>
          </a:prstGeom>
          <a:ln w="12700">
            <a:miter lim="400000"/>
          </a:ln>
        </p:spPr>
      </p:pic>
      <p:sp>
        <p:nvSpPr>
          <p:cNvPr id="219" name="01  1-4分级目录页…"/>
          <p:cNvSpPr txBox="1"/>
          <p:nvPr/>
        </p:nvSpPr>
        <p:spPr>
          <a:xfrm>
            <a:off x="1195306" y="2677291"/>
            <a:ext cx="4772140" cy="3498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lgn="l">
              <a:defRPr sz="2800" b="0">
                <a:solidFill>
                  <a:srgbClr val="FFFFFF"/>
                </a:solidFill>
                <a:latin typeface="Source Han Sans CN Bold Bold"/>
                <a:ea typeface="Source Han Sans CN Bold Bold"/>
                <a:cs typeface="Source Han Sans CN Bold Bold"/>
                <a:sym typeface="Source Han Sans CN Bold Bold"/>
              </a:defRPr>
            </a:pPr>
            <a:r>
              <a:rPr sz="3200" dirty="0"/>
              <a:t>01</a:t>
            </a:r>
            <a:r>
              <a:rPr lang="en-US" sz="3200" dirty="0"/>
              <a:t>.</a:t>
            </a:r>
            <a:r>
              <a:rPr lang="zh-CN" altLang="en-US" sz="3200" dirty="0"/>
              <a:t>基本情况及主要成果</a:t>
            </a:r>
            <a:endParaRPr lang="en-US" altLang="zh-CN" sz="3200" dirty="0"/>
          </a:p>
          <a:p>
            <a:pPr algn="l">
              <a:defRPr sz="2800" b="0">
                <a:solidFill>
                  <a:srgbClr val="FFFFFF"/>
                </a:solidFill>
                <a:latin typeface="Source Han Sans CN Bold Bold"/>
                <a:ea typeface="Source Han Sans CN Bold Bold"/>
                <a:cs typeface="Source Han Sans CN Bold Bold"/>
                <a:sym typeface="Source Han Sans CN Bold Bold"/>
              </a:defRPr>
            </a:pPr>
            <a:endParaRPr sz="3200" dirty="0"/>
          </a:p>
          <a:p>
            <a:pPr algn="l">
              <a:defRPr sz="2800" b="0">
                <a:solidFill>
                  <a:srgbClr val="FFFFFF"/>
                </a:solidFill>
                <a:latin typeface="Source Han Sans CN Bold Bold"/>
                <a:ea typeface="Source Han Sans CN Bold Bold"/>
                <a:cs typeface="Source Han Sans CN Bold Bold"/>
                <a:sym typeface="Source Han Sans CN Bold Bold"/>
              </a:defRPr>
            </a:pPr>
            <a:r>
              <a:rPr sz="3200" dirty="0"/>
              <a:t>02</a:t>
            </a:r>
            <a:r>
              <a:rPr lang="en-US" sz="3200" dirty="0"/>
              <a:t>.</a:t>
            </a:r>
            <a:r>
              <a:rPr lang="zh-CN" altLang="en-US" sz="3200" dirty="0"/>
              <a:t>自我评估</a:t>
            </a:r>
            <a:endParaRPr lang="en-US" altLang="zh-CN" sz="3200" dirty="0"/>
          </a:p>
          <a:p>
            <a:pPr algn="l">
              <a:defRPr sz="2800" b="0">
                <a:solidFill>
                  <a:srgbClr val="FFFFFF"/>
                </a:solidFill>
                <a:latin typeface="Source Han Sans CN Bold Bold"/>
                <a:ea typeface="Source Han Sans CN Bold Bold"/>
                <a:cs typeface="Source Han Sans CN Bold Bold"/>
                <a:sym typeface="Source Han Sans CN Bold Bold"/>
              </a:defRPr>
            </a:pPr>
            <a:endParaRPr lang="en-US" altLang="zh-CN" sz="3200" dirty="0"/>
          </a:p>
          <a:p>
            <a:pPr algn="l">
              <a:defRPr sz="2800" b="0">
                <a:solidFill>
                  <a:srgbClr val="FFFFFF"/>
                </a:solidFill>
                <a:latin typeface="Source Han Sans CN Bold Bold"/>
                <a:ea typeface="Source Han Sans CN Bold Bold"/>
                <a:cs typeface="Source Han Sans CN Bold Bold"/>
                <a:sym typeface="Source Han Sans CN Bold Bold"/>
              </a:defRPr>
            </a:pPr>
            <a:r>
              <a:rPr lang="en-US" sz="3200" dirty="0"/>
              <a:t>03.</a:t>
            </a:r>
            <a:r>
              <a:rPr lang="zh-CN" altLang="en-US" sz="3200" dirty="0"/>
              <a:t>晋升后岗位职责与目标</a:t>
            </a:r>
            <a:endParaRPr lang="en-US" altLang="zh-CN" sz="3200" dirty="0"/>
          </a:p>
          <a:p>
            <a:pPr algn="l">
              <a:defRPr sz="2800" b="0">
                <a:solidFill>
                  <a:srgbClr val="FFFFFF"/>
                </a:solidFill>
                <a:latin typeface="Source Han Sans CN Bold Bold"/>
                <a:ea typeface="Source Han Sans CN Bold Bold"/>
                <a:cs typeface="Source Han Sans CN Bold Bold"/>
                <a:sym typeface="Source Han Sans CN Bold Bold"/>
              </a:defRPr>
            </a:pPr>
            <a:endParaRPr lang="en-US" altLang="zh-CN" sz="3200" dirty="0"/>
          </a:p>
          <a:p>
            <a:pPr algn="l">
              <a:defRPr sz="2800" b="0">
                <a:solidFill>
                  <a:srgbClr val="FFFFFF"/>
                </a:solidFill>
                <a:latin typeface="Source Han Sans CN Bold Bold"/>
                <a:ea typeface="Source Han Sans CN Bold Bold"/>
                <a:cs typeface="Source Han Sans CN Bold Bold"/>
                <a:sym typeface="Source Han Sans CN Bold Bold"/>
              </a:defRPr>
            </a:pPr>
            <a:r>
              <a:rPr lang="en-US" sz="3200" dirty="0"/>
              <a:t>04.</a:t>
            </a:r>
            <a:r>
              <a:rPr lang="zh-CN" altLang="en-US" sz="3200" dirty="0"/>
              <a:t>对公司的建议以及意见</a:t>
            </a:r>
            <a:endParaRPr sz="3200"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成组"/>
          <p:cNvGrpSpPr/>
          <p:nvPr/>
        </p:nvGrpSpPr>
        <p:grpSpPr>
          <a:xfrm>
            <a:off x="2614802" y="-134521"/>
            <a:ext cx="4275400" cy="6876090"/>
            <a:chOff x="-76225" y="-56963"/>
            <a:chExt cx="8550797" cy="13752178"/>
          </a:xfrm>
        </p:grpSpPr>
        <p:grpSp>
          <p:nvGrpSpPr>
            <p:cNvPr id="237" name="形状"/>
            <p:cNvGrpSpPr/>
            <p:nvPr/>
          </p:nvGrpSpPr>
          <p:grpSpPr>
            <a:xfrm>
              <a:off x="-76225" y="-56963"/>
              <a:ext cx="8550797" cy="13752178"/>
              <a:chOff x="0" y="0"/>
              <a:chExt cx="8550795" cy="13752177"/>
            </a:xfrm>
          </p:grpSpPr>
          <p:sp>
            <p:nvSpPr>
              <p:cNvPr id="236"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35" name="形状" descr="形状"/>
              <p:cNvPicPr>
                <a:picLocks/>
              </p:cNvPicPr>
              <p:nvPr/>
            </p:nvPicPr>
            <p:blipFill>
              <a:blip r:embed="rId2"/>
              <a:stretch>
                <a:fillRect/>
              </a:stretch>
            </p:blipFill>
            <p:spPr>
              <a:xfrm>
                <a:off x="-1" y="0"/>
                <a:ext cx="8550797" cy="13752178"/>
              </a:xfrm>
              <a:prstGeom prst="rect">
                <a:avLst/>
              </a:prstGeom>
              <a:effectLst/>
            </p:spPr>
          </p:pic>
        </p:grpSp>
        <p:sp>
          <p:nvSpPr>
            <p:cNvPr id="238" name="2"/>
            <p:cNvSpPr txBox="1"/>
            <p:nvPr/>
          </p:nvSpPr>
          <p:spPr>
            <a:xfrm>
              <a:off x="3328110" y="4894660"/>
              <a:ext cx="3667669" cy="77970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sz="25000">
                  <a:solidFill>
                    <a:srgbClr val="FAFAFA"/>
                  </a:solidFill>
                </a:rPr>
                <a:t>2</a:t>
              </a:r>
            </a:p>
          </p:txBody>
        </p:sp>
        <p:grpSp>
          <p:nvGrpSpPr>
            <p:cNvPr id="241" name="成组"/>
            <p:cNvGrpSpPr/>
            <p:nvPr/>
          </p:nvGrpSpPr>
          <p:grpSpPr>
            <a:xfrm>
              <a:off x="2660724" y="3382426"/>
              <a:ext cx="4249634" cy="3010678"/>
              <a:chOff x="0" y="193545"/>
              <a:chExt cx="4249632" cy="3010676"/>
            </a:xfrm>
          </p:grpSpPr>
          <p:sp>
            <p:nvSpPr>
              <p:cNvPr id="239"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3500" dirty="0"/>
                  <a:t>自我评估</a:t>
                </a:r>
                <a:endParaRPr sz="3500" dirty="0"/>
              </a:p>
            </p:txBody>
          </p:sp>
          <p:sp>
            <p:nvSpPr>
              <p:cNvPr id="240" name="我是非常非常非常非常非常非常非常非常非常可爱的次文案"/>
              <p:cNvSpPr txBox="1"/>
              <p:nvPr/>
            </p:nvSpPr>
            <p:spPr>
              <a:xfrm>
                <a:off x="13228" y="1843938"/>
                <a:ext cx="4223272" cy="13602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r>
                  <a:rPr lang="zh-CN" altLang="en-US" sz="1200" dirty="0"/>
                  <a:t>成长和收获，以及未来的发展</a:t>
                </a:r>
                <a:endParaRPr sz="1200" dirty="0"/>
              </a:p>
            </p:txBody>
          </p:sp>
        </p:grpSp>
      </p:grpSp>
      <p:grpSp>
        <p:nvGrpSpPr>
          <p:cNvPr id="250" name="成组"/>
          <p:cNvGrpSpPr/>
          <p:nvPr/>
        </p:nvGrpSpPr>
        <p:grpSpPr>
          <a:xfrm>
            <a:off x="5481119" y="-134521"/>
            <a:ext cx="4275401" cy="6876091"/>
            <a:chOff x="-76227" y="-56963"/>
            <a:chExt cx="8550799" cy="13752180"/>
          </a:xfrm>
        </p:grpSpPr>
        <p:grpSp>
          <p:nvGrpSpPr>
            <p:cNvPr id="245" name="形状"/>
            <p:cNvGrpSpPr/>
            <p:nvPr/>
          </p:nvGrpSpPr>
          <p:grpSpPr>
            <a:xfrm>
              <a:off x="-76227" y="-56963"/>
              <a:ext cx="8550799" cy="13752180"/>
              <a:chOff x="-2" y="0"/>
              <a:chExt cx="8550797" cy="13752179"/>
            </a:xfrm>
          </p:grpSpPr>
          <p:sp>
            <p:nvSpPr>
              <p:cNvPr id="244"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43" name="形状" descr="形状"/>
              <p:cNvPicPr>
                <a:picLocks/>
              </p:cNvPicPr>
              <p:nvPr/>
            </p:nvPicPr>
            <p:blipFill>
              <a:blip r:embed="rId2"/>
              <a:stretch>
                <a:fillRect/>
              </a:stretch>
            </p:blipFill>
            <p:spPr>
              <a:xfrm>
                <a:off x="-2" y="0"/>
                <a:ext cx="8550797" cy="13752179"/>
              </a:xfrm>
              <a:prstGeom prst="rect">
                <a:avLst/>
              </a:prstGeom>
              <a:effectLst/>
            </p:spPr>
          </p:pic>
        </p:grpSp>
        <p:sp>
          <p:nvSpPr>
            <p:cNvPr id="246" name="3"/>
            <p:cNvSpPr txBox="1"/>
            <p:nvPr/>
          </p:nvSpPr>
          <p:spPr>
            <a:xfrm>
              <a:off x="3328110" y="4894660"/>
              <a:ext cx="3667669" cy="77970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sz="25000" dirty="0">
                  <a:solidFill>
                    <a:srgbClr val="FAFAFA"/>
                  </a:solidFill>
                </a:rPr>
                <a:t>3</a:t>
              </a:r>
            </a:p>
          </p:txBody>
        </p:sp>
        <p:grpSp>
          <p:nvGrpSpPr>
            <p:cNvPr id="249" name="成组"/>
            <p:cNvGrpSpPr/>
            <p:nvPr/>
          </p:nvGrpSpPr>
          <p:grpSpPr>
            <a:xfrm>
              <a:off x="2660724" y="3382426"/>
              <a:ext cx="4249632" cy="3010676"/>
              <a:chOff x="0" y="193545"/>
              <a:chExt cx="4249630" cy="3010675"/>
            </a:xfrm>
          </p:grpSpPr>
          <p:sp>
            <p:nvSpPr>
              <p:cNvPr id="247"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3200" dirty="0"/>
                  <a:t>晋升后岗位职责与目标</a:t>
                </a:r>
                <a:endParaRPr sz="3200" dirty="0"/>
              </a:p>
            </p:txBody>
          </p:sp>
          <p:sp>
            <p:nvSpPr>
              <p:cNvPr id="248" name="我是非常非常非常非常非常非常非常非常非常可爱的次文案"/>
              <p:cNvSpPr txBox="1"/>
              <p:nvPr/>
            </p:nvSpPr>
            <p:spPr>
              <a:xfrm>
                <a:off x="13228" y="1843938"/>
                <a:ext cx="4223272" cy="13602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r>
                  <a:rPr lang="zh-CN" altLang="en-US" sz="1200" dirty="0"/>
                  <a:t>对于未来岗位的责任目标规划</a:t>
                </a:r>
                <a:endParaRPr sz="1200" dirty="0"/>
              </a:p>
            </p:txBody>
          </p:sp>
        </p:grpSp>
      </p:grpSp>
      <p:grpSp>
        <p:nvGrpSpPr>
          <p:cNvPr id="258" name="成组"/>
          <p:cNvGrpSpPr/>
          <p:nvPr/>
        </p:nvGrpSpPr>
        <p:grpSpPr>
          <a:xfrm>
            <a:off x="8337818" y="-134521"/>
            <a:ext cx="4275400" cy="6876090"/>
            <a:chOff x="-76225" y="-56963"/>
            <a:chExt cx="8550797" cy="13752178"/>
          </a:xfrm>
        </p:grpSpPr>
        <p:grpSp>
          <p:nvGrpSpPr>
            <p:cNvPr id="253" name="形状"/>
            <p:cNvGrpSpPr/>
            <p:nvPr/>
          </p:nvGrpSpPr>
          <p:grpSpPr>
            <a:xfrm>
              <a:off x="-76225" y="-56963"/>
              <a:ext cx="8550797" cy="13752178"/>
              <a:chOff x="0" y="0"/>
              <a:chExt cx="8550795" cy="13752177"/>
            </a:xfrm>
          </p:grpSpPr>
          <p:sp>
            <p:nvSpPr>
              <p:cNvPr id="252" name="形状"/>
              <p:cNvSpPr/>
              <p:nvPr/>
            </p:nvSpPr>
            <p:spPr>
              <a:xfrm>
                <a:off x="76224" y="76200"/>
                <a:ext cx="8398347" cy="13599778"/>
              </a:xfrm>
              <a:custGeom>
                <a:avLst/>
                <a:gdLst/>
                <a:ahLst/>
                <a:cxnLst>
                  <a:cxn ang="0">
                    <a:pos x="wd2" y="hd2"/>
                  </a:cxn>
                  <a:cxn ang="5400000">
                    <a:pos x="wd2" y="hd2"/>
                  </a:cxn>
                  <a:cxn ang="10800000">
                    <a:pos x="wd2" y="hd2"/>
                  </a:cxn>
                  <a:cxn ang="16200000">
                    <a:pos x="wd2" y="hd2"/>
                  </a:cxn>
                </a:cxnLst>
                <a:rect l="0" t="0" r="r" b="b"/>
                <a:pathLst>
                  <a:path w="21600" h="21600" extrusionOk="0">
                    <a:moveTo>
                      <a:pt x="6807" y="0"/>
                    </a:moveTo>
                    <a:lnTo>
                      <a:pt x="21600" y="0"/>
                    </a:lnTo>
                    <a:lnTo>
                      <a:pt x="14793" y="21600"/>
                    </a:lnTo>
                    <a:lnTo>
                      <a:pt x="0" y="21600"/>
                    </a:lnTo>
                    <a:lnTo>
                      <a:pt x="6807" y="0"/>
                    </a:lnTo>
                    <a:close/>
                  </a:path>
                </a:pathLst>
              </a:custGeom>
              <a:solidFill>
                <a:srgbClr val="F4F4F4"/>
              </a:solidFill>
              <a:ln>
                <a:noFill/>
              </a:ln>
              <a:effectLst/>
            </p:spPr>
            <p:txBody>
              <a:bodyPr wrap="square" lIns="0" tIns="0" rIns="0" bIns="0" numCol="1" anchor="ctr">
                <a:noAutofit/>
              </a:bodyPr>
              <a:lstStyle/>
              <a:p>
                <a:pPr>
                  <a:defRPr sz="3200">
                    <a:solidFill>
                      <a:srgbClr val="FFFFFF"/>
                    </a:solidFill>
                  </a:defRPr>
                </a:pPr>
                <a:endParaRPr sz="1600"/>
              </a:p>
            </p:txBody>
          </p:sp>
          <p:pic>
            <p:nvPicPr>
              <p:cNvPr id="251" name="形状" descr="形状"/>
              <p:cNvPicPr>
                <a:picLocks/>
              </p:cNvPicPr>
              <p:nvPr/>
            </p:nvPicPr>
            <p:blipFill>
              <a:blip r:embed="rId2"/>
              <a:stretch>
                <a:fillRect/>
              </a:stretch>
            </p:blipFill>
            <p:spPr>
              <a:xfrm>
                <a:off x="-1" y="0"/>
                <a:ext cx="8550797" cy="13752178"/>
              </a:xfrm>
              <a:prstGeom prst="rect">
                <a:avLst/>
              </a:prstGeom>
              <a:effectLst/>
            </p:spPr>
          </p:pic>
        </p:grpSp>
        <p:sp>
          <p:nvSpPr>
            <p:cNvPr id="254" name="4"/>
            <p:cNvSpPr txBox="1"/>
            <p:nvPr/>
          </p:nvSpPr>
          <p:spPr>
            <a:xfrm>
              <a:off x="3192244" y="4894660"/>
              <a:ext cx="3667669" cy="77970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sz="25000">
                  <a:solidFill>
                    <a:srgbClr val="FAFAFA"/>
                  </a:solidFill>
                </a:rPr>
                <a:t>4</a:t>
              </a:r>
            </a:p>
          </p:txBody>
        </p:sp>
        <p:grpSp>
          <p:nvGrpSpPr>
            <p:cNvPr id="257" name="成组"/>
            <p:cNvGrpSpPr/>
            <p:nvPr/>
          </p:nvGrpSpPr>
          <p:grpSpPr>
            <a:xfrm>
              <a:off x="2660724" y="3382426"/>
              <a:ext cx="4249632" cy="3010676"/>
              <a:chOff x="0" y="193545"/>
              <a:chExt cx="4249630" cy="3010675"/>
            </a:xfrm>
          </p:grpSpPr>
          <p:sp>
            <p:nvSpPr>
              <p:cNvPr id="255" name="标题"/>
              <p:cNvSpPr txBox="1"/>
              <p:nvPr/>
            </p:nvSpPr>
            <p:spPr>
              <a:xfrm>
                <a:off x="0" y="193545"/>
                <a:ext cx="4249631" cy="16603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l">
                  <a:lnSpc>
                    <a:spcPct val="80000"/>
                  </a:lnSpc>
                  <a:defRPr sz="7000" b="0">
                    <a:solidFill>
                      <a:srgbClr val="95ACC1"/>
                    </a:solidFill>
                    <a:latin typeface="Source Han Sans CN Bold Bold"/>
                    <a:ea typeface="Source Han Sans CN Bold Bold"/>
                    <a:cs typeface="Source Han Sans CN Bold Bold"/>
                    <a:sym typeface="Source Han Sans CN Bold Bold"/>
                  </a:defRPr>
                </a:lvl1pPr>
              </a:lstStyle>
              <a:p>
                <a:r>
                  <a:rPr lang="zh-CN" altLang="en-US" sz="3200" dirty="0"/>
                  <a:t>对公司的建议以及意见</a:t>
                </a:r>
                <a:endParaRPr sz="3200" dirty="0"/>
              </a:p>
            </p:txBody>
          </p:sp>
          <p:sp>
            <p:nvSpPr>
              <p:cNvPr id="256" name="我是非常非常非常非常非常非常非常非常非常可爱的次文案"/>
              <p:cNvSpPr txBox="1"/>
              <p:nvPr/>
            </p:nvSpPr>
            <p:spPr>
              <a:xfrm>
                <a:off x="13228" y="1843938"/>
                <a:ext cx="4223272" cy="13602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lvl1pPr algn="l">
                  <a:spcBef>
                    <a:spcPts val="4500"/>
                  </a:spcBef>
                  <a:defRPr sz="2400" b="0">
                    <a:solidFill>
                      <a:srgbClr val="CBD1D6"/>
                    </a:solidFill>
                    <a:latin typeface="Source Han Sans CN Medium"/>
                    <a:ea typeface="Source Han Sans CN Medium"/>
                    <a:cs typeface="Source Han Sans CN Medium"/>
                    <a:sym typeface="Source Han Sans CN Medium"/>
                  </a:defRPr>
                </a:lvl1pPr>
              </a:lstStyle>
              <a:p>
                <a:endParaRPr sz="1200" dirty="0"/>
              </a:p>
            </p:txBody>
          </p:sp>
        </p:grpSp>
      </p:grpSp>
      <p:grpSp>
        <p:nvGrpSpPr>
          <p:cNvPr id="265" name="成组"/>
          <p:cNvGrpSpPr/>
          <p:nvPr/>
        </p:nvGrpSpPr>
        <p:grpSpPr>
          <a:xfrm>
            <a:off x="-242587" y="-147220"/>
            <a:ext cx="4488351" cy="6850690"/>
            <a:chOff x="-50813" y="-50800"/>
            <a:chExt cx="8976701" cy="13701378"/>
          </a:xfrm>
        </p:grpSpPr>
        <p:pic>
          <p:nvPicPr>
            <p:cNvPr id="259" name="形状" descr="形状"/>
            <p:cNvPicPr>
              <a:picLocks/>
            </p:cNvPicPr>
            <p:nvPr/>
          </p:nvPicPr>
          <p:blipFill>
            <a:blip r:embed="rId3"/>
            <a:stretch>
              <a:fillRect/>
            </a:stretch>
          </p:blipFill>
          <p:spPr>
            <a:xfrm>
              <a:off x="-50813" y="-50800"/>
              <a:ext cx="8499972" cy="13701378"/>
            </a:xfrm>
            <a:prstGeom prst="rect">
              <a:avLst/>
            </a:prstGeom>
            <a:effectLst>
              <a:outerShdw blurRad="190500" dir="5400000" rotWithShape="0">
                <a:srgbClr val="77828D">
                  <a:alpha val="69692"/>
                </a:srgbClr>
              </a:outerShdw>
            </a:effectLst>
          </p:spPr>
        </p:pic>
        <p:sp>
          <p:nvSpPr>
            <p:cNvPr id="260" name="1"/>
            <p:cNvSpPr txBox="1"/>
            <p:nvPr/>
          </p:nvSpPr>
          <p:spPr>
            <a:xfrm>
              <a:off x="778863" y="4894659"/>
              <a:ext cx="3667670" cy="77970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t">
              <a:spAutoFit/>
            </a:bodyPr>
            <a:lstStyle>
              <a:lvl1pPr algn="l">
                <a:defRPr sz="50000" i="1">
                  <a:solidFill>
                    <a:srgbClr val="FFFFFF"/>
                  </a:solidFill>
                  <a:latin typeface="Helvetica"/>
                  <a:ea typeface="Helvetica"/>
                  <a:cs typeface="Helvetica"/>
                  <a:sym typeface="Helvetica"/>
                </a:defRPr>
              </a:lvl1pPr>
            </a:lstStyle>
            <a:p>
              <a:pPr>
                <a:defRPr i="0"/>
              </a:pPr>
              <a:r>
                <a:rPr sz="25000">
                  <a:solidFill>
                    <a:srgbClr val="50C4EB"/>
                  </a:solidFill>
                </a:rPr>
                <a:t>1</a:t>
              </a:r>
            </a:p>
          </p:txBody>
        </p:sp>
        <p:pic>
          <p:nvPicPr>
            <p:cNvPr id="261" name="jump-tvman0009.png" descr="jump-tvman0009.png"/>
            <p:cNvPicPr>
              <a:picLocks noChangeAspect="1"/>
            </p:cNvPicPr>
            <p:nvPr/>
          </p:nvPicPr>
          <p:blipFill>
            <a:blip r:embed="rId4">
              <a:alphaModFix/>
            </a:blip>
            <a:srcRect l="30453" t="27264" r="27767" b="32416"/>
            <a:stretch>
              <a:fillRect/>
            </a:stretch>
          </p:blipFill>
          <p:spPr>
            <a:xfrm>
              <a:off x="2428489" y="5432640"/>
              <a:ext cx="6497399" cy="6270326"/>
            </a:xfrm>
            <a:custGeom>
              <a:avLst/>
              <a:gdLst/>
              <a:ahLst/>
              <a:cxnLst>
                <a:cxn ang="0">
                  <a:pos x="wd2" y="hd2"/>
                </a:cxn>
                <a:cxn ang="5400000">
                  <a:pos x="wd2" y="hd2"/>
                </a:cxn>
                <a:cxn ang="10800000">
                  <a:pos x="wd2" y="hd2"/>
                </a:cxn>
                <a:cxn ang="16200000">
                  <a:pos x="wd2" y="hd2"/>
                </a:cxn>
              </a:cxnLst>
              <a:rect l="0" t="0" r="r" b="b"/>
              <a:pathLst>
                <a:path w="21600" h="21600" extrusionOk="0">
                  <a:moveTo>
                    <a:pt x="3827" y="0"/>
                  </a:moveTo>
                  <a:lnTo>
                    <a:pt x="0" y="17403"/>
                  </a:lnTo>
                  <a:lnTo>
                    <a:pt x="17773" y="21600"/>
                  </a:lnTo>
                  <a:lnTo>
                    <a:pt x="21600" y="4197"/>
                  </a:lnTo>
                  <a:lnTo>
                    <a:pt x="3827" y="0"/>
                  </a:lnTo>
                  <a:close/>
                </a:path>
              </a:pathLst>
            </a:custGeom>
            <a:ln w="12700" cap="flat">
              <a:noFill/>
              <a:miter lim="400000"/>
            </a:ln>
            <a:effectLst>
              <a:outerShdw blurRad="584200" dist="355600" dir="1440000" sx="62000" sy="62000" rotWithShape="0">
                <a:srgbClr val="1A2637">
                  <a:alpha val="28000"/>
                </a:srgbClr>
              </a:outerShdw>
            </a:effectLst>
          </p:spPr>
        </p:pic>
        <p:grpSp>
          <p:nvGrpSpPr>
            <p:cNvPr id="264" name="成组"/>
            <p:cNvGrpSpPr/>
            <p:nvPr/>
          </p:nvGrpSpPr>
          <p:grpSpPr>
            <a:xfrm>
              <a:off x="2348489" y="2111034"/>
              <a:ext cx="4851089" cy="4469122"/>
              <a:chOff x="-111155" y="1640369"/>
              <a:chExt cx="4851088" cy="4469121"/>
            </a:xfrm>
          </p:grpSpPr>
          <p:sp>
            <p:nvSpPr>
              <p:cNvPr id="262" name="标题"/>
              <p:cNvSpPr txBox="1"/>
              <p:nvPr/>
            </p:nvSpPr>
            <p:spPr>
              <a:xfrm>
                <a:off x="-111155" y="1640369"/>
                <a:ext cx="4851088" cy="2824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l">
                  <a:lnSpc>
                    <a:spcPct val="80000"/>
                  </a:lnSpc>
                  <a:defRPr sz="9000" b="0">
                    <a:solidFill>
                      <a:srgbClr val="212121"/>
                    </a:solidFill>
                    <a:latin typeface="Source Han Sans CN Bold Bold"/>
                    <a:ea typeface="Source Han Sans CN Bold Bold"/>
                    <a:cs typeface="Source Han Sans CN Bold Bold"/>
                    <a:sym typeface="Source Han Sans CN Bold Bold"/>
                  </a:defRPr>
                </a:lvl1pPr>
              </a:lstStyle>
              <a:p>
                <a:r>
                  <a:rPr lang="zh-CN" altLang="en-US" sz="2400" dirty="0"/>
                  <a:t>基本情况及</a:t>
                </a:r>
                <a:endParaRPr lang="en-US" altLang="zh-CN" sz="2400" dirty="0"/>
              </a:p>
              <a:p>
                <a:endParaRPr lang="en-US" altLang="zh-CN" sz="2000" dirty="0"/>
              </a:p>
              <a:p>
                <a:r>
                  <a:rPr lang="zh-CN" altLang="en-US" sz="4400" dirty="0"/>
                  <a:t>主要成果</a:t>
                </a:r>
                <a:endParaRPr sz="4400" dirty="0"/>
              </a:p>
            </p:txBody>
          </p:sp>
          <p:sp>
            <p:nvSpPr>
              <p:cNvPr id="263" name="我是非常非常非常非常非常非常非非常非常常可爱的次文案"/>
              <p:cNvSpPr txBox="1"/>
              <p:nvPr/>
            </p:nvSpPr>
            <p:spPr>
              <a:xfrm>
                <a:off x="-104067" y="4575204"/>
                <a:ext cx="4334362" cy="15342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noAutofit/>
              </a:bodyPr>
              <a:lstStyle>
                <a:lvl1pPr algn="l">
                  <a:spcBef>
                    <a:spcPts val="4500"/>
                  </a:spcBef>
                  <a:defRPr sz="2400" b="0">
                    <a:solidFill>
                      <a:srgbClr val="FFFFFF"/>
                    </a:solidFill>
                    <a:latin typeface="Source Han Sans CN Medium"/>
                    <a:ea typeface="Source Han Sans CN Medium"/>
                    <a:cs typeface="Source Han Sans CN Medium"/>
                    <a:sym typeface="Source Han Sans CN Medium"/>
                  </a:defRPr>
                </a:lvl1pPr>
              </a:lstStyle>
              <a:p>
                <a:r>
                  <a:rPr lang="zh-CN" altLang="en-US" sz="1200" dirty="0"/>
                  <a:t>职业经历和主要成绩</a:t>
                </a:r>
                <a:endParaRPr sz="1200" dirty="0"/>
              </a:p>
            </p:txBody>
          </p:sp>
        </p:grpSp>
      </p:grpSp>
      <p:grpSp>
        <p:nvGrpSpPr>
          <p:cNvPr id="276" name="成组"/>
          <p:cNvGrpSpPr/>
          <p:nvPr/>
        </p:nvGrpSpPr>
        <p:grpSpPr>
          <a:xfrm>
            <a:off x="-1" y="6041710"/>
            <a:ext cx="12192001" cy="827970"/>
            <a:chOff x="0" y="0"/>
            <a:chExt cx="24384000" cy="1655937"/>
          </a:xfrm>
        </p:grpSpPr>
        <p:sp>
          <p:nvSpPr>
            <p:cNvPr id="269" name="矩形"/>
            <p:cNvSpPr/>
            <p:nvPr/>
          </p:nvSpPr>
          <p:spPr>
            <a:xfrm>
              <a:off x="0" y="0"/>
              <a:ext cx="24384000" cy="1651000"/>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23ADE5"/>
                  </a:solidFill>
                  <a:latin typeface="+mn-lt"/>
                  <a:ea typeface="+mn-ea"/>
                  <a:cs typeface="+mn-cs"/>
                  <a:sym typeface="Helvetica Neue Medium"/>
                </a:defRPr>
              </a:pPr>
              <a:endParaRPr sz="1600"/>
            </a:p>
          </p:txBody>
        </p:sp>
        <p:sp>
          <p:nvSpPr>
            <p:cNvPr id="270" name="目录 CONTENTS"/>
            <p:cNvSpPr txBox="1"/>
            <p:nvPr/>
          </p:nvSpPr>
          <p:spPr>
            <a:xfrm>
              <a:off x="2489648" y="520699"/>
              <a:ext cx="102722" cy="410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t">
              <a:spAutoFit/>
            </a:bodyPr>
            <a:lstStyle/>
            <a:p>
              <a:pPr algn="l">
                <a:defRPr sz="4000" b="0">
                  <a:solidFill>
                    <a:srgbClr val="FFFFFF"/>
                  </a:solidFill>
                  <a:latin typeface="Source Han Sans CN Bold Bold"/>
                  <a:ea typeface="Source Han Sans CN Bold Bold"/>
                  <a:cs typeface="Source Han Sans CN Bold Bold"/>
                  <a:sym typeface="Source Han Sans CN Bold Bold"/>
                </a:defRPr>
              </a:pPr>
              <a:endParaRPr sz="1000" spc="-40" dirty="0"/>
            </a:p>
          </p:txBody>
        </p:sp>
        <p:pic>
          <p:nvPicPr>
            <p:cNvPr id="271" name="新版小电视_正式_白色.png" descr="新版小电视_正式_白色.png"/>
            <p:cNvPicPr>
              <a:picLocks noChangeAspect="1"/>
            </p:cNvPicPr>
            <p:nvPr/>
          </p:nvPicPr>
          <p:blipFill>
            <a:blip r:embed="rId5">
              <a:alphaModFix amt="5000"/>
            </a:blip>
            <a:srcRect b="20074"/>
            <a:stretch>
              <a:fillRect/>
            </a:stretch>
          </p:blipFill>
          <p:spPr>
            <a:xfrm>
              <a:off x="22025745" y="330149"/>
              <a:ext cx="1678777" cy="1270663"/>
            </a:xfrm>
            <a:prstGeom prst="rect">
              <a:avLst/>
            </a:prstGeom>
            <a:ln w="12700" cap="flat">
              <a:noFill/>
              <a:miter lim="400000"/>
            </a:ln>
            <a:effectLst/>
          </p:spPr>
        </p:pic>
        <p:grpSp>
          <p:nvGrpSpPr>
            <p:cNvPr id="274" name="成组"/>
            <p:cNvGrpSpPr/>
            <p:nvPr/>
          </p:nvGrpSpPr>
          <p:grpSpPr>
            <a:xfrm>
              <a:off x="10171" y="1567036"/>
              <a:ext cx="24363658" cy="88901"/>
              <a:chOff x="0" y="-9210"/>
              <a:chExt cx="24363657" cy="88900"/>
            </a:xfrm>
          </p:grpSpPr>
          <p:sp>
            <p:nvSpPr>
              <p:cNvPr id="272" name="矩形"/>
              <p:cNvSpPr/>
              <p:nvPr/>
            </p:nvSpPr>
            <p:spPr>
              <a:xfrm>
                <a:off x="0" y="3489"/>
                <a:ext cx="12162960" cy="7620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73"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275" name="哔哩哔哩logo_蓝色.png" descr="哔哩哔哩logo_蓝色.png"/>
            <p:cNvPicPr>
              <a:picLocks noChangeAspect="1"/>
            </p:cNvPicPr>
            <p:nvPr/>
          </p:nvPicPr>
          <p:blipFill>
            <a:blip r:embed="rId6">
              <a:alphaModFix amt="10827"/>
            </a:blip>
            <a:stretch>
              <a:fillRect/>
            </a:stretch>
          </p:blipFill>
          <p:spPr>
            <a:xfrm>
              <a:off x="648287" y="476460"/>
              <a:ext cx="1368310" cy="609601"/>
            </a:xfrm>
            <a:prstGeom prst="rect">
              <a:avLst/>
            </a:prstGeom>
            <a:ln w="12700" cap="flat">
              <a:noFill/>
              <a:miter lim="400000"/>
            </a:ln>
            <a:effectLst/>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 name="成组"/>
          <p:cNvGrpSpPr/>
          <p:nvPr/>
        </p:nvGrpSpPr>
        <p:grpSpPr>
          <a:xfrm>
            <a:off x="0" y="0"/>
            <a:ext cx="12192001" cy="825501"/>
            <a:chOff x="0" y="0"/>
            <a:chExt cx="24384000" cy="1651000"/>
          </a:xfrm>
        </p:grpSpPr>
        <p:sp>
          <p:nvSpPr>
            <p:cNvPr id="666"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dirty="0"/>
            </a:p>
          </p:txBody>
        </p:sp>
        <p:sp>
          <p:nvSpPr>
            <p:cNvPr id="667"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671" name="成组"/>
          <p:cNvGrpSpPr/>
          <p:nvPr/>
        </p:nvGrpSpPr>
        <p:grpSpPr>
          <a:xfrm>
            <a:off x="5086" y="6825228"/>
            <a:ext cx="12181829" cy="35731"/>
            <a:chOff x="0" y="-9210"/>
            <a:chExt cx="24363657" cy="71460"/>
          </a:xfrm>
        </p:grpSpPr>
        <p:sp>
          <p:nvSpPr>
            <p:cNvPr id="669"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670"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672" name="新版小电视_正式_白色.png" descr="新版小电视_正式_白色.png"/>
          <p:cNvPicPr>
            <a:picLocks noChangeAspect="1"/>
          </p:cNvPicPr>
          <p:nvPr/>
        </p:nvPicPr>
        <p:blipFill>
          <a:blip r:embed="rId2">
            <a:alphaModFix amt="19022"/>
          </a:blip>
          <a:srcRect b="20074"/>
          <a:stretch>
            <a:fillRect/>
          </a:stretch>
        </p:blipFill>
        <p:spPr>
          <a:xfrm>
            <a:off x="10980375" y="92075"/>
            <a:ext cx="968876" cy="733340"/>
          </a:xfrm>
          <a:prstGeom prst="rect">
            <a:avLst/>
          </a:prstGeom>
          <a:ln w="12700">
            <a:miter lim="400000"/>
          </a:ln>
        </p:spPr>
      </p:pic>
      <p:sp>
        <p:nvSpPr>
          <p:cNvPr id="673" name="章节标题"/>
          <p:cNvSpPr txBox="1"/>
          <p:nvPr/>
        </p:nvSpPr>
        <p:spPr>
          <a:xfrm>
            <a:off x="1923434" y="186981"/>
            <a:ext cx="107721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自我介绍</a:t>
            </a:r>
            <a:endParaRPr sz="2000" dirty="0"/>
          </a:p>
        </p:txBody>
      </p:sp>
      <p:sp>
        <p:nvSpPr>
          <p:cNvPr id="674" name="副标题"/>
          <p:cNvSpPr txBox="1"/>
          <p:nvPr/>
        </p:nvSpPr>
        <p:spPr>
          <a:xfrm>
            <a:off x="1922938" y="520318"/>
            <a:ext cx="5136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endParaRPr sz="1000" dirty="0"/>
          </a:p>
        </p:txBody>
      </p:sp>
      <p:pic>
        <p:nvPicPr>
          <p:cNvPr id="675" name="图像" descr="图像"/>
          <p:cNvPicPr>
            <a:picLocks noChangeAspect="1"/>
          </p:cNvPicPr>
          <p:nvPr/>
        </p:nvPicPr>
        <p:blipFill>
          <a:blip r:embed="rId3"/>
          <a:stretch>
            <a:fillRect/>
          </a:stretch>
        </p:blipFill>
        <p:spPr>
          <a:xfrm>
            <a:off x="321756" y="247730"/>
            <a:ext cx="740672" cy="330041"/>
          </a:xfrm>
          <a:prstGeom prst="rect">
            <a:avLst/>
          </a:prstGeom>
          <a:ln w="12700">
            <a:miter lim="400000"/>
          </a:ln>
        </p:spPr>
      </p:pic>
      <p:sp>
        <p:nvSpPr>
          <p:cNvPr id="2" name="次级标题">
            <a:extLst>
              <a:ext uri="{FF2B5EF4-FFF2-40B4-BE49-F238E27FC236}">
                <a16:creationId xmlns:a16="http://schemas.microsoft.com/office/drawing/2014/main" id="{B25FD836-44C0-5945-1616-73F3D39003C6}"/>
              </a:ext>
            </a:extLst>
          </p:cNvPr>
          <p:cNvSpPr txBox="1"/>
          <p:nvPr/>
        </p:nvSpPr>
        <p:spPr>
          <a:xfrm>
            <a:off x="321756" y="983089"/>
            <a:ext cx="613126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4500"/>
              </a:spcBef>
              <a:defRPr sz="3800" b="0">
                <a:solidFill>
                  <a:srgbClr val="2BBDF7"/>
                </a:solidFill>
                <a:latin typeface="Source Han Sans CN Bold Bold"/>
                <a:ea typeface="Source Han Sans CN Bold Bold"/>
                <a:cs typeface="Source Han Sans CN Bold Bold"/>
                <a:sym typeface="Source Han Sans CN Bold Bold"/>
              </a:defRPr>
            </a:lvl1pPr>
          </a:lstStyle>
          <a:p>
            <a:r>
              <a:rPr lang="zh-CN" altLang="en-US" sz="3200" dirty="0"/>
              <a:t>近年主要岗位与职责</a:t>
            </a:r>
            <a:endParaRPr sz="3200" dirty="0"/>
          </a:p>
        </p:txBody>
      </p:sp>
      <p:grpSp>
        <p:nvGrpSpPr>
          <p:cNvPr id="3" name="成组">
            <a:extLst>
              <a:ext uri="{FF2B5EF4-FFF2-40B4-BE49-F238E27FC236}">
                <a16:creationId xmlns:a16="http://schemas.microsoft.com/office/drawing/2014/main" id="{3A00D911-97DE-47F3-E05D-99B9B21D2288}"/>
              </a:ext>
            </a:extLst>
          </p:cNvPr>
          <p:cNvGrpSpPr/>
          <p:nvPr/>
        </p:nvGrpSpPr>
        <p:grpSpPr>
          <a:xfrm>
            <a:off x="445957" y="1602318"/>
            <a:ext cx="11503294" cy="1237772"/>
            <a:chOff x="0" y="0"/>
            <a:chExt cx="5882864" cy="2755399"/>
          </a:xfrm>
        </p:grpSpPr>
        <p:sp>
          <p:nvSpPr>
            <p:cNvPr id="5" name="次级标题">
              <a:extLst>
                <a:ext uri="{FF2B5EF4-FFF2-40B4-BE49-F238E27FC236}">
                  <a16:creationId xmlns:a16="http://schemas.microsoft.com/office/drawing/2014/main" id="{27CDDE3E-083E-9CE3-A650-EE3B18FE600A}"/>
                </a:ext>
              </a:extLst>
            </p:cNvPr>
            <p:cNvSpPr txBox="1"/>
            <p:nvPr/>
          </p:nvSpPr>
          <p:spPr>
            <a:xfrm>
              <a:off x="267457" y="152757"/>
              <a:ext cx="5545730"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200" b="0">
                  <a:solidFill>
                    <a:srgbClr val="2BBDF7"/>
                  </a:solidFill>
                  <a:latin typeface="Source Han Sans CN Bold Bold"/>
                  <a:ea typeface="Source Han Sans CN Bold Bold"/>
                  <a:cs typeface="Source Han Sans CN Bold Bold"/>
                  <a:sym typeface="Source Han Sans CN Bold Bold"/>
                </a:defRPr>
              </a:lvl1pPr>
            </a:lstStyle>
            <a:p>
              <a:r>
                <a:rPr lang="en-US" altLang="zh-CN" sz="2000" dirty="0"/>
                <a:t>2021</a:t>
              </a:r>
              <a:r>
                <a:rPr lang="zh-CN" altLang="en-US" sz="2000" dirty="0"/>
                <a:t>年</a:t>
              </a:r>
              <a:r>
                <a:rPr lang="en-US" altLang="zh-CN" sz="2000" dirty="0"/>
                <a:t>9</a:t>
              </a:r>
              <a:r>
                <a:rPr lang="zh-CN" altLang="en-US" sz="2000" dirty="0"/>
                <a:t>月</a:t>
              </a:r>
              <a:r>
                <a:rPr lang="en-US" altLang="zh-CN" sz="2000" dirty="0"/>
                <a:t>-2022</a:t>
              </a:r>
              <a:r>
                <a:rPr lang="zh-CN" altLang="en-US" sz="2000" dirty="0"/>
                <a:t>年</a:t>
              </a:r>
              <a:r>
                <a:rPr lang="en-US" altLang="zh-CN" sz="2000" dirty="0"/>
                <a:t>1</a:t>
              </a:r>
              <a:r>
                <a:rPr lang="zh-CN" altLang="en-US" sz="2000" dirty="0"/>
                <a:t>月　</a:t>
              </a:r>
              <a:r>
                <a:rPr lang="en-US" altLang="zh-CN" sz="2000" dirty="0"/>
                <a:t> B</a:t>
              </a:r>
              <a:r>
                <a:rPr lang="zh-CN" altLang="en-US" sz="2000" dirty="0"/>
                <a:t>端技术中心</a:t>
              </a:r>
              <a:r>
                <a:rPr lang="en-US" altLang="zh-CN" sz="2000" dirty="0"/>
                <a:t>-</a:t>
              </a:r>
              <a:r>
                <a:rPr lang="zh-CN" altLang="en-US" sz="2000" dirty="0"/>
                <a:t>星体工作室  高级研发</a:t>
              </a:r>
              <a:endParaRPr sz="2000" dirty="0"/>
            </a:p>
          </p:txBody>
        </p:sp>
        <p:sp>
          <p:nvSpPr>
            <p:cNvPr id="6" name="矩形">
              <a:extLst>
                <a:ext uri="{FF2B5EF4-FFF2-40B4-BE49-F238E27FC236}">
                  <a16:creationId xmlns:a16="http://schemas.microsoft.com/office/drawing/2014/main" id="{B8D5385C-1C68-2F59-F355-206D3F4A9FC1}"/>
                </a:ext>
              </a:extLst>
            </p:cNvPr>
            <p:cNvSpPr/>
            <p:nvPr/>
          </p:nvSpPr>
          <p:spPr>
            <a:xfrm>
              <a:off x="0" y="0"/>
              <a:ext cx="5882864" cy="2755399"/>
            </a:xfrm>
            <a:prstGeom prst="rect">
              <a:avLst/>
            </a:prstGeom>
            <a:noFill/>
            <a:ln w="50800" cap="flat">
              <a:solidFill>
                <a:srgbClr val="23ADE5">
                  <a:alpha val="50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 name="线条">
              <a:extLst>
                <a:ext uri="{FF2B5EF4-FFF2-40B4-BE49-F238E27FC236}">
                  <a16:creationId xmlns:a16="http://schemas.microsoft.com/office/drawing/2014/main" id="{4DAD779B-ADB5-8302-6D56-AAAB9A1E2C8F}"/>
                </a:ext>
              </a:extLst>
            </p:cNvPr>
            <p:cNvSpPr/>
            <p:nvPr/>
          </p:nvSpPr>
          <p:spPr>
            <a:xfrm>
              <a:off x="267457" y="959078"/>
              <a:ext cx="5305881" cy="0"/>
            </a:xfrm>
            <a:prstGeom prst="line">
              <a:avLst/>
            </a:prstGeom>
            <a:noFill/>
            <a:ln w="25400" cap="flat">
              <a:solidFill>
                <a:srgbClr val="23ADE5">
                  <a:alpha val="45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8" name="可爱的次要文案可爱的次要文案可爱的次要文案可爱的次要文案可爱的次要文案可爱的次要文案可爱">
            <a:extLst>
              <a:ext uri="{FF2B5EF4-FFF2-40B4-BE49-F238E27FC236}">
                <a16:creationId xmlns:a16="http://schemas.microsoft.com/office/drawing/2014/main" id="{DEA213F4-C799-51DD-E7B7-56288163A651}"/>
              </a:ext>
            </a:extLst>
          </p:cNvPr>
          <p:cNvSpPr txBox="1"/>
          <p:nvPr/>
        </p:nvSpPr>
        <p:spPr>
          <a:xfrm>
            <a:off x="843034" y="2088521"/>
            <a:ext cx="10969972"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marL="285750" indent="-285750">
              <a:buFont typeface="Arial" panose="020B0604020202020204" pitchFamily="34" charset="0"/>
              <a:buChar char="•"/>
            </a:pPr>
            <a:r>
              <a:rPr lang="zh-CN" altLang="en-US" sz="1800" dirty="0"/>
              <a:t>负责元宇宙项目</a:t>
            </a:r>
            <a:r>
              <a:rPr lang="en-US" altLang="zh-CN" sz="1800" dirty="0"/>
              <a:t>Astral</a:t>
            </a:r>
            <a:r>
              <a:rPr lang="zh-CN" altLang="en-US" sz="1800" dirty="0"/>
              <a:t>的基建能力设计和开发，完成</a:t>
            </a:r>
            <a:r>
              <a:rPr lang="en-US" altLang="zh-CN" sz="1800" dirty="0"/>
              <a:t>Demo</a:t>
            </a:r>
            <a:r>
              <a:rPr lang="zh-CN" altLang="en-US" sz="1800" dirty="0"/>
              <a:t>开发工作</a:t>
            </a:r>
            <a:endParaRPr lang="en-US" altLang="zh-CN" sz="1800" dirty="0"/>
          </a:p>
          <a:p>
            <a:pPr marL="285750" indent="-285750">
              <a:buFont typeface="Arial" panose="020B0604020202020204" pitchFamily="34" charset="0"/>
              <a:buChar char="•"/>
            </a:pPr>
            <a:r>
              <a:rPr lang="zh-CN" altLang="en-US" sz="1800" dirty="0"/>
              <a:t>兼职部门临时项管</a:t>
            </a:r>
            <a:endParaRPr sz="1800" dirty="0"/>
          </a:p>
        </p:txBody>
      </p:sp>
      <p:grpSp>
        <p:nvGrpSpPr>
          <p:cNvPr id="13" name="成组">
            <a:extLst>
              <a:ext uri="{FF2B5EF4-FFF2-40B4-BE49-F238E27FC236}">
                <a16:creationId xmlns:a16="http://schemas.microsoft.com/office/drawing/2014/main" id="{E071D975-88B2-03FB-025A-28D7E92A92B4}"/>
              </a:ext>
            </a:extLst>
          </p:cNvPr>
          <p:cNvGrpSpPr/>
          <p:nvPr/>
        </p:nvGrpSpPr>
        <p:grpSpPr>
          <a:xfrm>
            <a:off x="445957" y="3003047"/>
            <a:ext cx="11503294" cy="1237772"/>
            <a:chOff x="0" y="0"/>
            <a:chExt cx="5882864" cy="2755399"/>
          </a:xfrm>
        </p:grpSpPr>
        <p:sp>
          <p:nvSpPr>
            <p:cNvPr id="14" name="次级标题">
              <a:extLst>
                <a:ext uri="{FF2B5EF4-FFF2-40B4-BE49-F238E27FC236}">
                  <a16:creationId xmlns:a16="http://schemas.microsoft.com/office/drawing/2014/main" id="{6DE0569A-6EC3-7873-0193-3B572E65682F}"/>
                </a:ext>
              </a:extLst>
            </p:cNvPr>
            <p:cNvSpPr txBox="1"/>
            <p:nvPr/>
          </p:nvSpPr>
          <p:spPr>
            <a:xfrm>
              <a:off x="267457" y="55069"/>
              <a:ext cx="5545730" cy="9135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200" b="0">
                  <a:solidFill>
                    <a:srgbClr val="2BBDF7"/>
                  </a:solidFill>
                  <a:latin typeface="Source Han Sans CN Bold Bold"/>
                  <a:ea typeface="Source Han Sans CN Bold Bold"/>
                  <a:cs typeface="Source Han Sans CN Bold Bold"/>
                  <a:sym typeface="Source Han Sans CN Bold Bold"/>
                </a:defRPr>
              </a:lvl1pPr>
            </a:lstStyle>
            <a:p>
              <a:r>
                <a:rPr lang="en-US" altLang="zh-CN" sz="2000" dirty="0"/>
                <a:t>2022</a:t>
              </a:r>
              <a:r>
                <a:rPr lang="zh-CN" altLang="en-US" sz="2000" dirty="0"/>
                <a:t>年</a:t>
              </a:r>
              <a:r>
                <a:rPr lang="en-US" altLang="zh-CN" sz="2000" dirty="0"/>
                <a:t>1</a:t>
              </a:r>
              <a:r>
                <a:rPr lang="zh-CN" altLang="en-US" sz="2000" dirty="0"/>
                <a:t>月</a:t>
              </a:r>
              <a:r>
                <a:rPr lang="en-US" altLang="zh-CN" sz="2000" dirty="0"/>
                <a:t>-2022</a:t>
              </a:r>
              <a:r>
                <a:rPr lang="zh-CN" altLang="en-US" sz="2000" dirty="0"/>
                <a:t>年</a:t>
              </a:r>
              <a:r>
                <a:rPr lang="en-US" altLang="zh-CN" sz="2000" dirty="0"/>
                <a:t>7</a:t>
              </a:r>
              <a:r>
                <a:rPr lang="zh-CN" altLang="en-US" sz="2000" dirty="0"/>
                <a:t>月　</a:t>
              </a:r>
              <a:r>
                <a:rPr lang="en-US" altLang="zh-CN" sz="2000" dirty="0"/>
                <a:t> </a:t>
              </a:r>
              <a:r>
                <a:rPr lang="zh-CN" altLang="en-US" sz="2000" dirty="0"/>
                <a:t>主站直播中心</a:t>
              </a:r>
              <a:r>
                <a:rPr lang="en-US" altLang="zh-CN" sz="2000" dirty="0"/>
                <a:t>-</a:t>
              </a:r>
              <a:r>
                <a:rPr lang="zh-CN" altLang="en-US" sz="2000" dirty="0"/>
                <a:t>虚拟开播  高级产品</a:t>
              </a:r>
              <a:endParaRPr sz="2000" dirty="0"/>
            </a:p>
          </p:txBody>
        </p:sp>
        <p:sp>
          <p:nvSpPr>
            <p:cNvPr id="15" name="矩形">
              <a:extLst>
                <a:ext uri="{FF2B5EF4-FFF2-40B4-BE49-F238E27FC236}">
                  <a16:creationId xmlns:a16="http://schemas.microsoft.com/office/drawing/2014/main" id="{43C109FD-B227-0421-EFA2-DB1B0BF32F70}"/>
                </a:ext>
              </a:extLst>
            </p:cNvPr>
            <p:cNvSpPr/>
            <p:nvPr/>
          </p:nvSpPr>
          <p:spPr>
            <a:xfrm>
              <a:off x="0" y="0"/>
              <a:ext cx="5882864" cy="2755399"/>
            </a:xfrm>
            <a:prstGeom prst="rect">
              <a:avLst/>
            </a:prstGeom>
            <a:noFill/>
            <a:ln w="50800" cap="flat">
              <a:solidFill>
                <a:srgbClr val="23ADE5">
                  <a:alpha val="50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 name="线条">
              <a:extLst>
                <a:ext uri="{FF2B5EF4-FFF2-40B4-BE49-F238E27FC236}">
                  <a16:creationId xmlns:a16="http://schemas.microsoft.com/office/drawing/2014/main" id="{513600E7-92D2-B0F4-27D6-30B3A12281F6}"/>
                </a:ext>
              </a:extLst>
            </p:cNvPr>
            <p:cNvSpPr/>
            <p:nvPr/>
          </p:nvSpPr>
          <p:spPr>
            <a:xfrm>
              <a:off x="267457" y="959078"/>
              <a:ext cx="5305881" cy="0"/>
            </a:xfrm>
            <a:prstGeom prst="line">
              <a:avLst/>
            </a:prstGeom>
            <a:noFill/>
            <a:ln w="25400" cap="flat">
              <a:solidFill>
                <a:srgbClr val="23ADE5">
                  <a:alpha val="45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7" name="可爱的次要文案可爱的次要文案可爱的次要文案可爱的次要文案可爱的次要文案可爱的次要文案可爱">
            <a:extLst>
              <a:ext uri="{FF2B5EF4-FFF2-40B4-BE49-F238E27FC236}">
                <a16:creationId xmlns:a16="http://schemas.microsoft.com/office/drawing/2014/main" id="{4F7A1C31-4819-3F1E-230C-D161576B999B}"/>
              </a:ext>
            </a:extLst>
          </p:cNvPr>
          <p:cNvSpPr txBox="1"/>
          <p:nvPr/>
        </p:nvSpPr>
        <p:spPr>
          <a:xfrm>
            <a:off x="905987" y="3511191"/>
            <a:ext cx="10969972"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marL="285750" indent="-285750">
              <a:buFont typeface="Arial" panose="020B0604020202020204" pitchFamily="34" charset="0"/>
              <a:buChar char="•"/>
            </a:pPr>
            <a:r>
              <a:rPr lang="zh-CN" altLang="en-US" sz="1800" dirty="0"/>
              <a:t>虚拟开播工具的研发以及功能迭代</a:t>
            </a:r>
            <a:endParaRPr lang="en-US" altLang="zh-CN" sz="1800" dirty="0"/>
          </a:p>
          <a:p>
            <a:pPr marL="285750" indent="-285750">
              <a:buFont typeface="Arial" panose="020B0604020202020204" pitchFamily="34" charset="0"/>
              <a:buChar char="•"/>
            </a:pPr>
            <a:r>
              <a:rPr lang="zh-CN" altLang="en-US" sz="1800" dirty="0"/>
              <a:t>虚拟主播开播需求分析</a:t>
            </a:r>
            <a:endParaRPr lang="en-US" altLang="zh-CN" sz="1800" dirty="0"/>
          </a:p>
        </p:txBody>
      </p:sp>
      <p:grpSp>
        <p:nvGrpSpPr>
          <p:cNvPr id="18" name="成组">
            <a:extLst>
              <a:ext uri="{FF2B5EF4-FFF2-40B4-BE49-F238E27FC236}">
                <a16:creationId xmlns:a16="http://schemas.microsoft.com/office/drawing/2014/main" id="{E13A66DA-6317-F53F-F6A6-09062443289F}"/>
              </a:ext>
            </a:extLst>
          </p:cNvPr>
          <p:cNvGrpSpPr/>
          <p:nvPr/>
        </p:nvGrpSpPr>
        <p:grpSpPr>
          <a:xfrm>
            <a:off x="445957" y="4396589"/>
            <a:ext cx="11503294" cy="2274430"/>
            <a:chOff x="0" y="0"/>
            <a:chExt cx="5882864" cy="2755399"/>
          </a:xfrm>
        </p:grpSpPr>
        <p:sp>
          <p:nvSpPr>
            <p:cNvPr id="19" name="次级标题">
              <a:extLst>
                <a:ext uri="{FF2B5EF4-FFF2-40B4-BE49-F238E27FC236}">
                  <a16:creationId xmlns:a16="http://schemas.microsoft.com/office/drawing/2014/main" id="{9F4FCE12-7EEA-E6DE-B499-3C13790B1FA5}"/>
                </a:ext>
              </a:extLst>
            </p:cNvPr>
            <p:cNvSpPr txBox="1"/>
            <p:nvPr/>
          </p:nvSpPr>
          <p:spPr>
            <a:xfrm>
              <a:off x="267457" y="60724"/>
              <a:ext cx="5545730" cy="4971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3200" b="0">
                  <a:solidFill>
                    <a:srgbClr val="2BBDF7"/>
                  </a:solidFill>
                  <a:latin typeface="Source Han Sans CN Bold Bold"/>
                  <a:ea typeface="Source Han Sans CN Bold Bold"/>
                  <a:cs typeface="Source Han Sans CN Bold Bold"/>
                  <a:sym typeface="Source Han Sans CN Bold Bold"/>
                </a:defRPr>
              </a:lvl1pPr>
            </a:lstStyle>
            <a:p>
              <a:r>
                <a:rPr lang="en-US" altLang="zh-CN" sz="2000" dirty="0"/>
                <a:t>2022</a:t>
              </a:r>
              <a:r>
                <a:rPr lang="zh-CN" altLang="en-US" sz="2000" dirty="0"/>
                <a:t>年</a:t>
              </a:r>
              <a:r>
                <a:rPr lang="en-US" altLang="zh-CN" sz="2000" dirty="0"/>
                <a:t>7</a:t>
              </a:r>
              <a:r>
                <a:rPr lang="zh-CN" altLang="en-US" sz="2000" dirty="0"/>
                <a:t>月</a:t>
              </a:r>
              <a:r>
                <a:rPr lang="en-US" altLang="zh-CN" sz="2000" dirty="0"/>
                <a:t>-</a:t>
              </a:r>
              <a:r>
                <a:rPr lang="zh-CN" altLang="en-US" sz="2000" dirty="0"/>
                <a:t>至今　</a:t>
              </a:r>
              <a:r>
                <a:rPr lang="en-US" altLang="zh-CN" sz="2000" dirty="0"/>
                <a:t> </a:t>
              </a:r>
              <a:r>
                <a:rPr lang="zh-CN" altLang="en-US" sz="2000" dirty="0"/>
                <a:t>主站运营中心</a:t>
              </a:r>
              <a:r>
                <a:rPr lang="en-US" altLang="zh-CN" sz="2000" dirty="0"/>
                <a:t>-</a:t>
              </a:r>
              <a:r>
                <a:rPr lang="zh-CN" altLang="en-US" sz="2000" dirty="0"/>
                <a:t>直播中台  高级产品</a:t>
              </a:r>
              <a:endParaRPr sz="2000" dirty="0"/>
            </a:p>
          </p:txBody>
        </p:sp>
        <p:sp>
          <p:nvSpPr>
            <p:cNvPr id="20" name="矩形">
              <a:extLst>
                <a:ext uri="{FF2B5EF4-FFF2-40B4-BE49-F238E27FC236}">
                  <a16:creationId xmlns:a16="http://schemas.microsoft.com/office/drawing/2014/main" id="{35278B7E-573C-EBA3-A272-198776C20230}"/>
                </a:ext>
              </a:extLst>
            </p:cNvPr>
            <p:cNvSpPr/>
            <p:nvPr/>
          </p:nvSpPr>
          <p:spPr>
            <a:xfrm>
              <a:off x="0" y="0"/>
              <a:ext cx="5882864" cy="2755399"/>
            </a:xfrm>
            <a:prstGeom prst="rect">
              <a:avLst/>
            </a:prstGeom>
            <a:noFill/>
            <a:ln w="50800" cap="flat">
              <a:solidFill>
                <a:srgbClr val="23ADE5">
                  <a:alpha val="50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线条">
              <a:extLst>
                <a:ext uri="{FF2B5EF4-FFF2-40B4-BE49-F238E27FC236}">
                  <a16:creationId xmlns:a16="http://schemas.microsoft.com/office/drawing/2014/main" id="{4B3BAD78-0307-3BE2-2CCE-12D5BCD1D267}"/>
                </a:ext>
              </a:extLst>
            </p:cNvPr>
            <p:cNvSpPr/>
            <p:nvPr/>
          </p:nvSpPr>
          <p:spPr>
            <a:xfrm>
              <a:off x="267457" y="628948"/>
              <a:ext cx="5305881" cy="0"/>
            </a:xfrm>
            <a:prstGeom prst="line">
              <a:avLst/>
            </a:prstGeom>
            <a:noFill/>
            <a:ln w="25400" cap="flat">
              <a:solidFill>
                <a:srgbClr val="23ADE5">
                  <a:alpha val="45000"/>
                </a:srgbClr>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23" name="可爱的次要文案可爱的次要文案可爱的次要文案可爱的次要文案可爱的次要文案可爱的次要文案可爱">
            <a:extLst>
              <a:ext uri="{FF2B5EF4-FFF2-40B4-BE49-F238E27FC236}">
                <a16:creationId xmlns:a16="http://schemas.microsoft.com/office/drawing/2014/main" id="{8F18EF02-FE41-C06C-165A-7F8D0CE97AA8}"/>
              </a:ext>
            </a:extLst>
          </p:cNvPr>
          <p:cNvSpPr txBox="1"/>
          <p:nvPr/>
        </p:nvSpPr>
        <p:spPr>
          <a:xfrm>
            <a:off x="905987" y="5069960"/>
            <a:ext cx="10969972" cy="17645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marL="285750" indent="-285750">
              <a:buFont typeface="Arial" panose="020B0604020202020204" pitchFamily="34" charset="0"/>
              <a:buChar char="•"/>
            </a:pPr>
            <a:r>
              <a:rPr lang="zh-CN" altLang="en-US" sz="1800" dirty="0"/>
              <a:t>负责开放平台相关业务</a:t>
            </a:r>
            <a:endParaRPr lang="en-US" altLang="zh-CN" sz="1800" dirty="0"/>
          </a:p>
          <a:p>
            <a:pPr marL="285750" indent="-285750">
              <a:buFont typeface="Arial" panose="020B0604020202020204" pitchFamily="34" charset="0"/>
              <a:buChar char="•"/>
            </a:pPr>
            <a:r>
              <a:rPr lang="zh-CN" altLang="en-US" sz="1800" dirty="0"/>
              <a:t>孵化互动能力以及相关数据基建能力建设</a:t>
            </a:r>
            <a:endParaRPr lang="en-US" altLang="zh-CN" sz="1800" dirty="0"/>
          </a:p>
          <a:p>
            <a:pPr marL="285750" indent="-285750">
              <a:buFont typeface="Arial" panose="020B0604020202020204" pitchFamily="34" charset="0"/>
              <a:buChar char="•"/>
            </a:pPr>
            <a:r>
              <a:rPr lang="zh-CN" altLang="en-US" sz="1800" dirty="0"/>
              <a:t>负责公司内对所有第三方数据交换和合规处理</a:t>
            </a:r>
            <a:endParaRPr lang="en-US" altLang="zh-CN" sz="1800" dirty="0"/>
          </a:p>
          <a:p>
            <a:pPr marL="285750" indent="-285750">
              <a:buFont typeface="Arial" panose="020B0604020202020204" pitchFamily="34" charset="0"/>
              <a:buChar char="•"/>
            </a:pPr>
            <a:r>
              <a:rPr lang="zh-CN" altLang="en-US" sz="1800" dirty="0"/>
              <a:t>负责公司对外部账号绑定和活动接入业务对接</a:t>
            </a:r>
            <a:endParaRPr lang="en-US" altLang="zh-CN" sz="1800" dirty="0"/>
          </a:p>
          <a:p>
            <a:pPr marL="285750" indent="-285750">
              <a:buFont typeface="Arial" panose="020B0604020202020204" pitchFamily="34" charset="0"/>
              <a:buChar char="•"/>
            </a:pPr>
            <a:r>
              <a:rPr lang="zh-CN" altLang="en-US" sz="1800" dirty="0"/>
              <a:t>对冗余基建能力统一建设复用功能</a:t>
            </a:r>
            <a:endParaRPr lang="en-US" altLang="zh-CN" sz="1800" dirty="0"/>
          </a:p>
          <a:p>
            <a:pPr marL="285750" indent="-285750">
              <a:buFont typeface="Arial" panose="020B0604020202020204" pitchFamily="34" charset="0"/>
              <a:buChar char="•"/>
            </a:pPr>
            <a:endParaRPr lang="en-US" altLang="zh-CN" sz="180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7" name="Light with search.png" descr="Light with search.png"/>
          <p:cNvPicPr>
            <a:picLocks noChangeAspect="1"/>
          </p:cNvPicPr>
          <p:nvPr/>
        </p:nvPicPr>
        <p:blipFill>
          <a:blip r:embed="rId2"/>
          <a:stretch>
            <a:fillRect/>
          </a:stretch>
        </p:blipFill>
        <p:spPr>
          <a:xfrm>
            <a:off x="1365807" y="2049249"/>
            <a:ext cx="9147227" cy="6858001"/>
          </a:xfrm>
          <a:prstGeom prst="rect">
            <a:avLst/>
          </a:prstGeom>
          <a:ln w="12700">
            <a:miter lim="400000"/>
          </a:ln>
        </p:spPr>
      </p:pic>
      <p:pic>
        <p:nvPicPr>
          <p:cNvPr id="7" name="图片 6">
            <a:extLst>
              <a:ext uri="{FF2B5EF4-FFF2-40B4-BE49-F238E27FC236}">
                <a16:creationId xmlns:a16="http://schemas.microsoft.com/office/drawing/2014/main" id="{C1C84F60-EF9F-F221-FDC1-1DA33FEA25A5}"/>
              </a:ext>
            </a:extLst>
          </p:cNvPr>
          <p:cNvPicPr>
            <a:picLocks noChangeAspect="1"/>
          </p:cNvPicPr>
          <p:nvPr/>
        </p:nvPicPr>
        <p:blipFill>
          <a:blip r:embed="rId3"/>
          <a:stretch>
            <a:fillRect/>
          </a:stretch>
        </p:blipFill>
        <p:spPr>
          <a:xfrm>
            <a:off x="1826575" y="3160494"/>
            <a:ext cx="8225690" cy="5429422"/>
          </a:xfrm>
          <a:prstGeom prst="rect">
            <a:avLst/>
          </a:prstGeom>
        </p:spPr>
      </p:pic>
      <p:grpSp>
        <p:nvGrpSpPr>
          <p:cNvPr id="560" name="成组"/>
          <p:cNvGrpSpPr/>
          <p:nvPr/>
        </p:nvGrpSpPr>
        <p:grpSpPr>
          <a:xfrm>
            <a:off x="0" y="0"/>
            <a:ext cx="12192001" cy="825501"/>
            <a:chOff x="0" y="0"/>
            <a:chExt cx="24384000" cy="1651000"/>
          </a:xfrm>
        </p:grpSpPr>
        <p:sp>
          <p:nvSpPr>
            <p:cNvPr id="558"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sp>
          <p:nvSpPr>
            <p:cNvPr id="559"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563" name="成组"/>
          <p:cNvGrpSpPr/>
          <p:nvPr/>
        </p:nvGrpSpPr>
        <p:grpSpPr>
          <a:xfrm>
            <a:off x="5086" y="6825228"/>
            <a:ext cx="12181829" cy="35731"/>
            <a:chOff x="0" y="-9210"/>
            <a:chExt cx="24363657" cy="71460"/>
          </a:xfrm>
        </p:grpSpPr>
        <p:sp>
          <p:nvSpPr>
            <p:cNvPr id="561"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62"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564" name="新版小电视_正式_白色.png" descr="新版小电视_正式_白色.png"/>
          <p:cNvPicPr>
            <a:picLocks noChangeAspect="1"/>
          </p:cNvPicPr>
          <p:nvPr/>
        </p:nvPicPr>
        <p:blipFill>
          <a:blip r:embed="rId4">
            <a:alphaModFix amt="19022"/>
          </a:blip>
          <a:srcRect b="20074"/>
          <a:stretch>
            <a:fillRect/>
          </a:stretch>
        </p:blipFill>
        <p:spPr>
          <a:xfrm>
            <a:off x="10980375" y="92075"/>
            <a:ext cx="968876" cy="733340"/>
          </a:xfrm>
          <a:prstGeom prst="rect">
            <a:avLst/>
          </a:prstGeom>
          <a:ln w="12700">
            <a:miter lim="400000"/>
          </a:ln>
        </p:spPr>
      </p:pic>
      <p:sp>
        <p:nvSpPr>
          <p:cNvPr id="566" name="章节标题"/>
          <p:cNvSpPr txBox="1"/>
          <p:nvPr/>
        </p:nvSpPr>
        <p:spPr>
          <a:xfrm>
            <a:off x="1923434" y="186981"/>
            <a:ext cx="107721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主要成果</a:t>
            </a:r>
            <a:endParaRPr sz="2000" dirty="0"/>
          </a:p>
        </p:txBody>
      </p:sp>
      <p:sp>
        <p:nvSpPr>
          <p:cNvPr id="567" name="副标题"/>
          <p:cNvSpPr txBox="1"/>
          <p:nvPr/>
        </p:nvSpPr>
        <p:spPr>
          <a:xfrm>
            <a:off x="1922938" y="520318"/>
            <a:ext cx="961802"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en-US" altLang="zh-CN" sz="1000" dirty="0"/>
              <a:t>23</a:t>
            </a:r>
            <a:r>
              <a:rPr lang="zh-CN" altLang="en-US" sz="1000" dirty="0"/>
              <a:t>年的关键成果</a:t>
            </a:r>
          </a:p>
        </p:txBody>
      </p:sp>
      <p:pic>
        <p:nvPicPr>
          <p:cNvPr id="568" name="图像" descr="图像"/>
          <p:cNvPicPr>
            <a:picLocks noChangeAspect="1"/>
          </p:cNvPicPr>
          <p:nvPr/>
        </p:nvPicPr>
        <p:blipFill>
          <a:blip r:embed="rId5"/>
          <a:stretch>
            <a:fillRect/>
          </a:stretch>
        </p:blipFill>
        <p:spPr>
          <a:xfrm>
            <a:off x="321756" y="247730"/>
            <a:ext cx="740672" cy="330041"/>
          </a:xfrm>
          <a:prstGeom prst="rect">
            <a:avLst/>
          </a:prstGeom>
          <a:ln w="12700">
            <a:miter lim="400000"/>
          </a:ln>
        </p:spPr>
      </p:pic>
      <p:sp>
        <p:nvSpPr>
          <p:cNvPr id="569"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次要文案可爱的次要文案可爱的次要文案次要文案可爱的次要文案"/>
          <p:cNvSpPr txBox="1"/>
          <p:nvPr/>
        </p:nvSpPr>
        <p:spPr>
          <a:xfrm>
            <a:off x="1419048" y="1687403"/>
            <a:ext cx="9040745"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endParaRPr sz="1300" dirty="0"/>
          </a:p>
        </p:txBody>
      </p:sp>
      <p:sp>
        <p:nvSpPr>
          <p:cNvPr id="570" name="重要标题"/>
          <p:cNvSpPr txBox="1"/>
          <p:nvPr/>
        </p:nvSpPr>
        <p:spPr>
          <a:xfrm>
            <a:off x="410831" y="903303"/>
            <a:ext cx="1538883"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sz="2900" dirty="0"/>
              <a:t>开放平台</a:t>
            </a:r>
            <a:endParaRPr sz="2900" dirty="0"/>
          </a:p>
        </p:txBody>
      </p:sp>
      <p:sp>
        <p:nvSpPr>
          <p:cNvPr id="8" name="可爱的次要文案可爱的次要文案可爱的次要文案可爱的次要文案可爱的次要文案可爱的次要文案可爱">
            <a:extLst>
              <a:ext uri="{FF2B5EF4-FFF2-40B4-BE49-F238E27FC236}">
                <a16:creationId xmlns:a16="http://schemas.microsoft.com/office/drawing/2014/main" id="{89301F1C-3BEE-8A9A-C55F-E3A64579A565}"/>
              </a:ext>
            </a:extLst>
          </p:cNvPr>
          <p:cNvSpPr txBox="1"/>
          <p:nvPr/>
        </p:nvSpPr>
        <p:spPr>
          <a:xfrm>
            <a:off x="410831" y="1431537"/>
            <a:ext cx="11935645"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r>
              <a:rPr lang="zh-CN" altLang="en-US" sz="1600" dirty="0"/>
              <a:t>完成账号绑定和活动接入统一接口，实现第三方能力和站内业务快速打通和合作沟通。</a:t>
            </a:r>
            <a:endParaRPr lang="en-US" altLang="zh-CN" sz="1600" dirty="0"/>
          </a:p>
          <a:p>
            <a:endParaRPr lang="en-US" altLang="zh-CN" sz="1600" dirty="0"/>
          </a:p>
          <a:p>
            <a:r>
              <a:rPr lang="zh-CN" altLang="en-US" sz="1600" dirty="0"/>
              <a:t>完成了互动能力的孵化，为大量主播提供直播抓手也营收点，初步实现社区自产自销自闭环。</a:t>
            </a:r>
            <a:endParaRPr lang="en-US" sz="1600" dirty="0"/>
          </a:p>
          <a:p>
            <a:endParaRPr lang="en-US" sz="1600" dirty="0"/>
          </a:p>
          <a:p>
            <a:r>
              <a:rPr lang="zh-CN" altLang="en-US" sz="1600" dirty="0"/>
              <a:t>完成公司内夸部门的能力整合，对外统一提供数据交互和鉴权能力，简化业务接入流程，有效降低沟通和人力成本提升业务效率。</a:t>
            </a:r>
            <a:endParaRPr lang="en-US" sz="1600"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F8D326EC-9469-F9AE-9573-A816988179E0}"/>
              </a:ext>
            </a:extLst>
          </p:cNvPr>
          <p:cNvPicPr>
            <a:picLocks noChangeAspect="1"/>
          </p:cNvPicPr>
          <p:nvPr/>
        </p:nvPicPr>
        <p:blipFill>
          <a:blip r:embed="rId2"/>
          <a:stretch>
            <a:fillRect/>
          </a:stretch>
        </p:blipFill>
        <p:spPr>
          <a:xfrm>
            <a:off x="5185633" y="3831330"/>
            <a:ext cx="3488665" cy="2977784"/>
          </a:xfrm>
          <a:prstGeom prst="rect">
            <a:avLst/>
          </a:prstGeom>
        </p:spPr>
      </p:pic>
      <p:pic>
        <p:nvPicPr>
          <p:cNvPr id="20" name="图片 19">
            <a:extLst>
              <a:ext uri="{FF2B5EF4-FFF2-40B4-BE49-F238E27FC236}">
                <a16:creationId xmlns:a16="http://schemas.microsoft.com/office/drawing/2014/main" id="{B06F7AA2-9BEC-69DC-5A38-6A7314A228D5}"/>
              </a:ext>
            </a:extLst>
          </p:cNvPr>
          <p:cNvPicPr>
            <a:picLocks noChangeAspect="1"/>
          </p:cNvPicPr>
          <p:nvPr/>
        </p:nvPicPr>
        <p:blipFill>
          <a:blip r:embed="rId3"/>
          <a:stretch>
            <a:fillRect/>
          </a:stretch>
        </p:blipFill>
        <p:spPr>
          <a:xfrm>
            <a:off x="8707140" y="3842983"/>
            <a:ext cx="3581201" cy="2966131"/>
          </a:xfrm>
          <a:prstGeom prst="rect">
            <a:avLst/>
          </a:prstGeom>
        </p:spPr>
      </p:pic>
      <p:pic>
        <p:nvPicPr>
          <p:cNvPr id="18" name="图片 17">
            <a:extLst>
              <a:ext uri="{FF2B5EF4-FFF2-40B4-BE49-F238E27FC236}">
                <a16:creationId xmlns:a16="http://schemas.microsoft.com/office/drawing/2014/main" id="{59ACC24A-2B01-55B7-CBC0-E735DA93B7CE}"/>
              </a:ext>
            </a:extLst>
          </p:cNvPr>
          <p:cNvPicPr>
            <a:picLocks noChangeAspect="1"/>
          </p:cNvPicPr>
          <p:nvPr/>
        </p:nvPicPr>
        <p:blipFill>
          <a:blip r:embed="rId4"/>
          <a:stretch>
            <a:fillRect/>
          </a:stretch>
        </p:blipFill>
        <p:spPr>
          <a:xfrm>
            <a:off x="8704567" y="818528"/>
            <a:ext cx="3481084" cy="2997386"/>
          </a:xfrm>
          <a:prstGeom prst="rect">
            <a:avLst/>
          </a:prstGeom>
        </p:spPr>
      </p:pic>
      <p:pic>
        <p:nvPicPr>
          <p:cNvPr id="8" name="图片 7">
            <a:extLst>
              <a:ext uri="{FF2B5EF4-FFF2-40B4-BE49-F238E27FC236}">
                <a16:creationId xmlns:a16="http://schemas.microsoft.com/office/drawing/2014/main" id="{B023B5E4-E3AD-A07A-D074-98EF7CF576C1}"/>
              </a:ext>
            </a:extLst>
          </p:cNvPr>
          <p:cNvPicPr>
            <a:picLocks noChangeAspect="1"/>
          </p:cNvPicPr>
          <p:nvPr/>
        </p:nvPicPr>
        <p:blipFill>
          <a:blip r:embed="rId5"/>
          <a:stretch>
            <a:fillRect/>
          </a:stretch>
        </p:blipFill>
        <p:spPr>
          <a:xfrm>
            <a:off x="5185633" y="825415"/>
            <a:ext cx="3482315" cy="2982244"/>
          </a:xfrm>
          <a:prstGeom prst="rect">
            <a:avLst/>
          </a:prstGeom>
        </p:spPr>
      </p:pic>
      <p:grpSp>
        <p:nvGrpSpPr>
          <p:cNvPr id="504" name="成组"/>
          <p:cNvGrpSpPr/>
          <p:nvPr/>
        </p:nvGrpSpPr>
        <p:grpSpPr>
          <a:xfrm>
            <a:off x="0" y="0"/>
            <a:ext cx="12192001" cy="825501"/>
            <a:chOff x="0" y="0"/>
            <a:chExt cx="24384000" cy="1651000"/>
          </a:xfrm>
        </p:grpSpPr>
        <p:sp>
          <p:nvSpPr>
            <p:cNvPr id="502"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sp>
          <p:nvSpPr>
            <p:cNvPr id="503"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509" name="成组"/>
          <p:cNvGrpSpPr/>
          <p:nvPr/>
        </p:nvGrpSpPr>
        <p:grpSpPr>
          <a:xfrm>
            <a:off x="5086" y="6825228"/>
            <a:ext cx="12181829" cy="35731"/>
            <a:chOff x="0" y="-9210"/>
            <a:chExt cx="24363657" cy="71460"/>
          </a:xfrm>
        </p:grpSpPr>
        <p:sp>
          <p:nvSpPr>
            <p:cNvPr id="507"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08"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510" name="新版小电视_正式_白色.png" descr="新版小电视_正式_白色.png"/>
          <p:cNvPicPr>
            <a:picLocks noChangeAspect="1"/>
          </p:cNvPicPr>
          <p:nvPr/>
        </p:nvPicPr>
        <p:blipFill>
          <a:blip r:embed="rId6">
            <a:alphaModFix amt="19022"/>
          </a:blip>
          <a:srcRect b="20074"/>
          <a:stretch>
            <a:fillRect/>
          </a:stretch>
        </p:blipFill>
        <p:spPr>
          <a:xfrm>
            <a:off x="10980375" y="92075"/>
            <a:ext cx="968876" cy="733340"/>
          </a:xfrm>
          <a:prstGeom prst="rect">
            <a:avLst/>
          </a:prstGeom>
          <a:ln w="12700">
            <a:miter lim="400000"/>
          </a:ln>
        </p:spPr>
      </p:pic>
      <p:sp>
        <p:nvSpPr>
          <p:cNvPr id="513" name="矩形"/>
          <p:cNvSpPr/>
          <p:nvPr/>
        </p:nvSpPr>
        <p:spPr>
          <a:xfrm>
            <a:off x="5185633" y="2662104"/>
            <a:ext cx="3488929" cy="1143899"/>
          </a:xfrm>
          <a:prstGeom prst="rect">
            <a:avLst/>
          </a:prstGeom>
          <a:gradFill>
            <a:gsLst>
              <a:gs pos="0">
                <a:srgbClr val="000000">
                  <a:alpha val="0"/>
                </a:srgbClr>
              </a:gs>
              <a:gs pos="100000">
                <a:srgbClr val="000000"/>
              </a:gs>
            </a:gsLst>
            <a:lin ang="54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14" name="图片解说文字"/>
          <p:cNvSpPr txBox="1"/>
          <p:nvPr/>
        </p:nvSpPr>
        <p:spPr>
          <a:xfrm>
            <a:off x="5399882" y="3423387"/>
            <a:ext cx="1340110"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4500"/>
              </a:spcBef>
              <a:defRPr sz="2400" b="0">
                <a:solidFill>
                  <a:srgbClr val="FFFFFF"/>
                </a:solidFill>
                <a:latin typeface="Source Han Sans CN Bold Bold"/>
                <a:ea typeface="Source Han Sans CN Bold Bold"/>
                <a:cs typeface="Source Han Sans CN Bold Bold"/>
                <a:sym typeface="Source Han Sans CN Bold Bold"/>
              </a:defRPr>
            </a:lvl1pPr>
          </a:lstStyle>
          <a:p>
            <a:r>
              <a:rPr lang="zh-CN" altLang="en-US" sz="1200" dirty="0"/>
              <a:t>互动玩法</a:t>
            </a:r>
            <a:r>
              <a:rPr lang="en-US" altLang="zh-CN" sz="1200" dirty="0"/>
              <a:t>-</a:t>
            </a:r>
            <a:r>
              <a:rPr lang="zh-CN" altLang="en-US" sz="1200" dirty="0"/>
              <a:t>我画你猜</a:t>
            </a:r>
            <a:endParaRPr sz="1200" dirty="0"/>
          </a:p>
        </p:txBody>
      </p:sp>
      <p:sp>
        <p:nvSpPr>
          <p:cNvPr id="515" name="矩形"/>
          <p:cNvSpPr/>
          <p:nvPr/>
        </p:nvSpPr>
        <p:spPr>
          <a:xfrm>
            <a:off x="8705832" y="2662104"/>
            <a:ext cx="3488929" cy="1143899"/>
          </a:xfrm>
          <a:prstGeom prst="rect">
            <a:avLst/>
          </a:prstGeom>
          <a:gradFill>
            <a:gsLst>
              <a:gs pos="0">
                <a:srgbClr val="000000">
                  <a:alpha val="0"/>
                </a:srgbClr>
              </a:gs>
              <a:gs pos="100000">
                <a:srgbClr val="000000"/>
              </a:gs>
            </a:gsLst>
            <a:lin ang="54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16" name="图片解说文字"/>
          <p:cNvSpPr txBox="1"/>
          <p:nvPr/>
        </p:nvSpPr>
        <p:spPr>
          <a:xfrm>
            <a:off x="8920080" y="3423387"/>
            <a:ext cx="1590179"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4500"/>
              </a:spcBef>
              <a:defRPr sz="2400" b="0">
                <a:solidFill>
                  <a:srgbClr val="FFFFFF"/>
                </a:solidFill>
                <a:latin typeface="Source Han Sans CN Bold Bold"/>
                <a:ea typeface="Source Han Sans CN Bold Bold"/>
                <a:cs typeface="Source Han Sans CN Bold Bold"/>
                <a:sym typeface="Source Han Sans CN Bold Bold"/>
              </a:defRPr>
            </a:lvl1pPr>
          </a:lstStyle>
          <a:p>
            <a:r>
              <a:rPr lang="zh-CN" altLang="en-US" sz="1200" dirty="0"/>
              <a:t>互动玩法每月流水趋势</a:t>
            </a:r>
            <a:endParaRPr sz="1200" dirty="0"/>
          </a:p>
        </p:txBody>
      </p:sp>
      <p:sp>
        <p:nvSpPr>
          <p:cNvPr id="517" name="矩形"/>
          <p:cNvSpPr/>
          <p:nvPr/>
        </p:nvSpPr>
        <p:spPr>
          <a:xfrm>
            <a:off x="8705832" y="5676869"/>
            <a:ext cx="3488929" cy="1143898"/>
          </a:xfrm>
          <a:prstGeom prst="rect">
            <a:avLst/>
          </a:prstGeom>
          <a:gradFill>
            <a:gsLst>
              <a:gs pos="0">
                <a:srgbClr val="000000">
                  <a:alpha val="0"/>
                </a:srgbClr>
              </a:gs>
              <a:gs pos="100000">
                <a:srgbClr val="000000"/>
              </a:gs>
            </a:gsLst>
            <a:lin ang="54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18" name="图片解说文字"/>
          <p:cNvSpPr txBox="1"/>
          <p:nvPr/>
        </p:nvSpPr>
        <p:spPr>
          <a:xfrm>
            <a:off x="8920080" y="6438151"/>
            <a:ext cx="666849"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4500"/>
              </a:spcBef>
              <a:defRPr sz="2400" b="0">
                <a:solidFill>
                  <a:srgbClr val="FFFFFF"/>
                </a:solidFill>
                <a:latin typeface="Source Han Sans CN Bold Bold"/>
                <a:ea typeface="Source Han Sans CN Bold Bold"/>
                <a:cs typeface="Source Han Sans CN Bold Bold"/>
                <a:sym typeface="Source Han Sans CN Bold Bold"/>
              </a:defRPr>
            </a:lvl1pPr>
          </a:lstStyle>
          <a:p>
            <a:r>
              <a:rPr lang="zh-CN" altLang="en-US" sz="1200" dirty="0"/>
              <a:t>分区占比</a:t>
            </a:r>
            <a:endParaRPr sz="1200" dirty="0"/>
          </a:p>
        </p:txBody>
      </p:sp>
      <p:sp>
        <p:nvSpPr>
          <p:cNvPr id="519" name="矩形"/>
          <p:cNvSpPr/>
          <p:nvPr/>
        </p:nvSpPr>
        <p:spPr>
          <a:xfrm>
            <a:off x="5179283" y="5676869"/>
            <a:ext cx="3488665" cy="1143898"/>
          </a:xfrm>
          <a:prstGeom prst="rect">
            <a:avLst/>
          </a:prstGeom>
          <a:gradFill>
            <a:gsLst>
              <a:gs pos="0">
                <a:srgbClr val="000000">
                  <a:alpha val="0"/>
                </a:srgbClr>
              </a:gs>
              <a:gs pos="100000">
                <a:srgbClr val="000000"/>
              </a:gs>
            </a:gsLst>
            <a:lin ang="54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20" name="图片解说文字"/>
          <p:cNvSpPr txBox="1"/>
          <p:nvPr/>
        </p:nvSpPr>
        <p:spPr>
          <a:xfrm>
            <a:off x="5393532" y="6438151"/>
            <a:ext cx="666849"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4500"/>
              </a:spcBef>
              <a:defRPr sz="2400" b="0">
                <a:solidFill>
                  <a:srgbClr val="FFFFFF"/>
                </a:solidFill>
                <a:latin typeface="Source Han Sans CN Bold Bold"/>
                <a:ea typeface="Source Han Sans CN Bold Bold"/>
                <a:cs typeface="Source Han Sans CN Bold Bold"/>
                <a:sym typeface="Source Han Sans CN Bold Bold"/>
              </a:defRPr>
            </a:lvl1pPr>
          </a:lstStyle>
          <a:p>
            <a:r>
              <a:rPr lang="zh-CN" altLang="en-US" sz="1200" dirty="0"/>
              <a:t>互动插件</a:t>
            </a:r>
            <a:endParaRPr sz="1200" dirty="0"/>
          </a:p>
        </p:txBody>
      </p:sp>
      <p:sp>
        <p:nvSpPr>
          <p:cNvPr id="521" name="章节标题"/>
          <p:cNvSpPr txBox="1"/>
          <p:nvPr/>
        </p:nvSpPr>
        <p:spPr>
          <a:xfrm>
            <a:off x="1923434" y="186981"/>
            <a:ext cx="107721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主要成果</a:t>
            </a:r>
            <a:endParaRPr sz="2000" dirty="0"/>
          </a:p>
        </p:txBody>
      </p:sp>
      <p:sp>
        <p:nvSpPr>
          <p:cNvPr id="522" name="副标题"/>
          <p:cNvSpPr txBox="1"/>
          <p:nvPr/>
        </p:nvSpPr>
        <p:spPr>
          <a:xfrm>
            <a:off x="1922938" y="520318"/>
            <a:ext cx="1090042"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en-US" sz="1000" dirty="0"/>
              <a:t>23</a:t>
            </a:r>
            <a:r>
              <a:rPr lang="zh-CN" altLang="en-US" sz="1000" dirty="0"/>
              <a:t>年关键成果数据</a:t>
            </a:r>
            <a:endParaRPr sz="1000" dirty="0"/>
          </a:p>
        </p:txBody>
      </p:sp>
      <p:pic>
        <p:nvPicPr>
          <p:cNvPr id="523" name="图像" descr="图像"/>
          <p:cNvPicPr>
            <a:picLocks noChangeAspect="1"/>
          </p:cNvPicPr>
          <p:nvPr/>
        </p:nvPicPr>
        <p:blipFill>
          <a:blip r:embed="rId7"/>
          <a:stretch>
            <a:fillRect/>
          </a:stretch>
        </p:blipFill>
        <p:spPr>
          <a:xfrm>
            <a:off x="321756" y="247730"/>
            <a:ext cx="740672" cy="330041"/>
          </a:xfrm>
          <a:prstGeom prst="rect">
            <a:avLst/>
          </a:prstGeom>
          <a:ln w="12700">
            <a:miter lim="400000"/>
          </a:ln>
        </p:spPr>
      </p:pic>
      <p:sp>
        <p:nvSpPr>
          <p:cNvPr id="525" name="重要标题"/>
          <p:cNvSpPr txBox="1"/>
          <p:nvPr/>
        </p:nvSpPr>
        <p:spPr>
          <a:xfrm>
            <a:off x="657385" y="1068373"/>
            <a:ext cx="1538883"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sz="2900" dirty="0"/>
              <a:t>互动能力</a:t>
            </a:r>
            <a:endParaRPr sz="2900" dirty="0"/>
          </a:p>
        </p:txBody>
      </p:sp>
      <p:sp>
        <p:nvSpPr>
          <p:cNvPr id="2" name="文本框 1">
            <a:extLst>
              <a:ext uri="{FF2B5EF4-FFF2-40B4-BE49-F238E27FC236}">
                <a16:creationId xmlns:a16="http://schemas.microsoft.com/office/drawing/2014/main" id="{0BF7F9BE-13E0-2CD5-2589-62DA42DE2142}"/>
              </a:ext>
            </a:extLst>
          </p:cNvPr>
          <p:cNvSpPr txBox="1"/>
          <p:nvPr/>
        </p:nvSpPr>
        <p:spPr>
          <a:xfrm>
            <a:off x="458448" y="1677687"/>
            <a:ext cx="4382005" cy="5241050"/>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1400" dirty="0">
                <a:solidFill>
                  <a:schemeClr val="bg1"/>
                </a:solidFill>
              </a:rPr>
              <a:t>互动能力是以开放平台为基础搭建的社区支撑运转的直播能力，</a:t>
            </a:r>
            <a:r>
              <a:rPr lang="zh-CN" altLang="zh-CN" sz="1400" dirty="0">
                <a:solidFill>
                  <a:schemeClr val="bg1"/>
                </a:solidFill>
              </a:rPr>
              <a:t>目前共接入超过</a:t>
            </a:r>
            <a:r>
              <a:rPr lang="en-US" altLang="zh-CN" sz="1400" dirty="0">
                <a:solidFill>
                  <a:schemeClr val="bg1"/>
                </a:solidFill>
              </a:rPr>
              <a:t>9000</a:t>
            </a:r>
            <a:r>
              <a:rPr lang="zh-CN" altLang="zh-CN" sz="1400" dirty="0">
                <a:solidFill>
                  <a:schemeClr val="bg1"/>
                </a:solidFill>
              </a:rPr>
              <a:t>名</a:t>
            </a:r>
            <a:r>
              <a:rPr lang="zh-CN" altLang="en-US" sz="1400" dirty="0">
                <a:solidFill>
                  <a:schemeClr val="bg1"/>
                </a:solidFill>
              </a:rPr>
              <a:t>企业或个人社区开发者</a:t>
            </a:r>
            <a:r>
              <a:rPr lang="zh-CN" altLang="zh-CN" sz="1400" dirty="0">
                <a:solidFill>
                  <a:schemeClr val="bg1"/>
                </a:solidFill>
              </a:rPr>
              <a:t>，提供过的直播能力超</a:t>
            </a:r>
            <a:r>
              <a:rPr lang="en-US" altLang="zh-CN" sz="1400" dirty="0">
                <a:solidFill>
                  <a:schemeClr val="bg1"/>
                </a:solidFill>
              </a:rPr>
              <a:t>3000</a:t>
            </a:r>
            <a:r>
              <a:rPr lang="zh-CN" altLang="zh-CN" sz="1400" dirty="0">
                <a:solidFill>
                  <a:schemeClr val="bg1"/>
                </a:solidFill>
              </a:rPr>
              <a:t>款，</a:t>
            </a:r>
            <a:r>
              <a:rPr lang="zh-CN" altLang="en-US" sz="1400" dirty="0">
                <a:solidFill>
                  <a:schemeClr val="bg1"/>
                </a:solidFill>
              </a:rPr>
              <a:t>为各品类主播提供开播话题和提升营收能力。</a:t>
            </a:r>
            <a:endParaRPr lang="en-US" altLang="zh-CN" sz="1400" dirty="0">
              <a:solidFill>
                <a:schemeClr val="bg1"/>
              </a:solidFill>
            </a:endParaRPr>
          </a:p>
          <a:p>
            <a:pPr marL="285750" indent="-285750">
              <a:lnSpc>
                <a:spcPct val="120000"/>
              </a:lnSpc>
              <a:buFont typeface="Arial" panose="020B0604020202020204" pitchFamily="34" charset="0"/>
              <a:buChar char="•"/>
            </a:pPr>
            <a:endParaRPr lang="en-US" altLang="zh-CN" sz="1400" dirty="0">
              <a:solidFill>
                <a:schemeClr val="bg1"/>
              </a:solidFill>
            </a:endParaRPr>
          </a:p>
          <a:p>
            <a:pPr marL="180000" indent="-180000">
              <a:lnSpc>
                <a:spcPct val="120000"/>
              </a:lnSpc>
              <a:buFont typeface="Arial" panose="020B0604020202020204" pitchFamily="34" charset="0"/>
              <a:buChar char="•"/>
            </a:pPr>
            <a:r>
              <a:rPr lang="zh-CN" altLang="en-US" sz="1400" dirty="0">
                <a:solidFill>
                  <a:schemeClr val="bg1"/>
                </a:solidFill>
              </a:rPr>
              <a:t>在</a:t>
            </a:r>
            <a:r>
              <a:rPr lang="en-US" altLang="zh-CN" sz="1400" dirty="0">
                <a:solidFill>
                  <a:schemeClr val="bg1"/>
                </a:solidFill>
              </a:rPr>
              <a:t>23</a:t>
            </a:r>
            <a:r>
              <a:rPr lang="zh-CN" altLang="en-US" sz="1400" dirty="0">
                <a:solidFill>
                  <a:schemeClr val="bg1"/>
                </a:solidFill>
              </a:rPr>
              <a:t>年：</a:t>
            </a:r>
            <a:endParaRPr lang="en-US" altLang="zh-CN" sz="1400" dirty="0">
              <a:solidFill>
                <a:schemeClr val="bg1"/>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a:p>
            <a:pPr marL="637200" lvl="1" indent="-180000">
              <a:lnSpc>
                <a:spcPct val="120000"/>
              </a:lnSpc>
              <a:buFont typeface="Arial" panose="020B0604020202020204" pitchFamily="34" charset="0"/>
              <a:buChar char="•"/>
            </a:pPr>
            <a:r>
              <a:rPr lang="zh-CN" altLang="en-US" sz="1400" dirty="0">
                <a:solidFill>
                  <a:schemeClr val="bg1"/>
                </a:solidFill>
              </a:rPr>
              <a:t>互动玩法达成</a:t>
            </a:r>
            <a:r>
              <a:rPr lang="zh-CN" altLang="en-US" sz="1400" dirty="0">
                <a:solidFill>
                  <a:srgbClr val="FF0000"/>
                </a:solidFill>
              </a:rPr>
              <a:t>使用且开播流水</a:t>
            </a:r>
            <a:r>
              <a:rPr lang="en-US" altLang="zh-CN" sz="1400" dirty="0">
                <a:solidFill>
                  <a:srgbClr val="FF0000"/>
                </a:solidFill>
              </a:rPr>
              <a:t>2.84</a:t>
            </a:r>
            <a:r>
              <a:rPr lang="zh-CN" altLang="en-US" sz="1400" dirty="0">
                <a:solidFill>
                  <a:srgbClr val="FF0000"/>
                </a:solidFill>
              </a:rPr>
              <a:t>亿</a:t>
            </a:r>
            <a:endParaRPr lang="en-US" altLang="zh-CN" sz="1400" dirty="0">
              <a:solidFill>
                <a:schemeClr val="bg1"/>
              </a:solidFill>
            </a:endParaRPr>
          </a:p>
          <a:p>
            <a:pPr marL="637200" lvl="1" indent="-180000">
              <a:lnSpc>
                <a:spcPct val="120000"/>
              </a:lnSpc>
              <a:buFont typeface="Arial" panose="020B0604020202020204" pitchFamily="34" charset="0"/>
              <a:buChar char="•"/>
            </a:pPr>
            <a:endParaRPr lang="en-US" altLang="zh-CN" sz="1400" dirty="0">
              <a:solidFill>
                <a:srgbClr val="FF0000"/>
              </a:solidFill>
            </a:endParaRPr>
          </a:p>
          <a:p>
            <a:pPr marL="637200" lvl="1" indent="-180000">
              <a:lnSpc>
                <a:spcPct val="120000"/>
              </a:lnSpc>
              <a:buFont typeface="Arial" panose="020B0604020202020204" pitchFamily="34" charset="0"/>
              <a:buChar char="•"/>
            </a:pPr>
            <a:r>
              <a:rPr lang="zh-CN" altLang="en-US" sz="1400" dirty="0">
                <a:solidFill>
                  <a:schemeClr val="bg1"/>
                </a:solidFill>
              </a:rPr>
              <a:t>互动能力</a:t>
            </a:r>
            <a:r>
              <a:rPr lang="zh-CN" altLang="en-US" sz="1400" dirty="0">
                <a:solidFill>
                  <a:srgbClr val="FF0000"/>
                </a:solidFill>
              </a:rPr>
              <a:t>月营收主播</a:t>
            </a:r>
            <a:r>
              <a:rPr lang="zh-CN" altLang="en-US" sz="1400" dirty="0">
                <a:solidFill>
                  <a:schemeClr val="bg1"/>
                </a:solidFill>
              </a:rPr>
              <a:t>超过</a:t>
            </a:r>
            <a:r>
              <a:rPr lang="en-US" altLang="zh-CN" sz="1400" dirty="0">
                <a:solidFill>
                  <a:srgbClr val="FF0000"/>
                </a:solidFill>
              </a:rPr>
              <a:t>1</a:t>
            </a:r>
            <a:r>
              <a:rPr lang="zh-CN" altLang="en-US" sz="1400" dirty="0">
                <a:solidFill>
                  <a:srgbClr val="FF0000"/>
                </a:solidFill>
              </a:rPr>
              <a:t>万人</a:t>
            </a:r>
            <a:endParaRPr lang="en-US" altLang="zh-CN" sz="1400" dirty="0">
              <a:solidFill>
                <a:srgbClr val="FF0000"/>
              </a:solidFill>
            </a:endParaRPr>
          </a:p>
          <a:p>
            <a:pPr marL="637200" lvl="1" indent="-180000">
              <a:lnSpc>
                <a:spcPct val="120000"/>
              </a:lnSpc>
              <a:buFont typeface="Arial" panose="020B0604020202020204" pitchFamily="34" charset="0"/>
              <a:buChar char="•"/>
            </a:pPr>
            <a:endParaRPr lang="en-US" altLang="zh-CN" sz="1400" dirty="0">
              <a:solidFill>
                <a:srgbClr val="FF0000"/>
              </a:solidFill>
            </a:endParaRPr>
          </a:p>
          <a:p>
            <a:pPr marL="637200" lvl="1" indent="-180000">
              <a:lnSpc>
                <a:spcPct val="120000"/>
              </a:lnSpc>
              <a:buFont typeface="Arial" panose="020B0604020202020204" pitchFamily="34" charset="0"/>
              <a:buChar char="•"/>
            </a:pPr>
            <a:r>
              <a:rPr lang="zh-CN" altLang="en-US" sz="1400" dirty="0">
                <a:solidFill>
                  <a:schemeClr val="bg1"/>
                </a:solidFill>
              </a:rPr>
              <a:t>日均</a:t>
            </a:r>
            <a:r>
              <a:rPr lang="zh-CN" altLang="en-US" sz="1400" dirty="0">
                <a:solidFill>
                  <a:srgbClr val="FF0000"/>
                </a:solidFill>
              </a:rPr>
              <a:t>收益主播</a:t>
            </a:r>
            <a:r>
              <a:rPr lang="en-US" altLang="zh-CN" sz="1400" dirty="0">
                <a:solidFill>
                  <a:srgbClr val="FF0000"/>
                </a:solidFill>
              </a:rPr>
              <a:t>1000+</a:t>
            </a:r>
            <a:r>
              <a:rPr lang="zh-CN" altLang="en-US" sz="1400" dirty="0">
                <a:solidFill>
                  <a:srgbClr val="FF0000"/>
                </a:solidFill>
              </a:rPr>
              <a:t>人</a:t>
            </a:r>
            <a:endParaRPr lang="en-US" altLang="zh-CN" sz="1400" dirty="0">
              <a:solidFill>
                <a:srgbClr val="FF0000"/>
              </a:solidFill>
            </a:endParaRPr>
          </a:p>
          <a:p>
            <a:pPr marL="637200" lvl="1" indent="-180000">
              <a:lnSpc>
                <a:spcPct val="120000"/>
              </a:lnSpc>
              <a:buFont typeface="Arial" panose="020B0604020202020204" pitchFamily="34" charset="0"/>
              <a:buChar char="•"/>
            </a:pPr>
            <a:endParaRPr lang="en-US" altLang="zh-CN" sz="1400" dirty="0">
              <a:solidFill>
                <a:srgbClr val="FF0000"/>
              </a:solidFill>
            </a:endParaRPr>
          </a:p>
          <a:p>
            <a:pPr marL="637200" lvl="1" indent="-180000">
              <a:lnSpc>
                <a:spcPct val="120000"/>
              </a:lnSpc>
              <a:buFont typeface="Arial" panose="020B0604020202020204" pitchFamily="34" charset="0"/>
              <a:buChar char="•"/>
            </a:pPr>
            <a:r>
              <a:rPr lang="zh-CN" altLang="en-US" sz="1400" dirty="0">
                <a:solidFill>
                  <a:schemeClr val="bg1"/>
                </a:solidFill>
              </a:rPr>
              <a:t>活跃主播互动率提升</a:t>
            </a:r>
            <a:r>
              <a:rPr lang="en-US" altLang="zh-CN" sz="1400" dirty="0">
                <a:solidFill>
                  <a:srgbClr val="FF0000"/>
                </a:solidFill>
              </a:rPr>
              <a:t>1000+</a:t>
            </a:r>
            <a:r>
              <a:rPr lang="zh-CN" altLang="en-US" sz="1400" dirty="0">
                <a:solidFill>
                  <a:srgbClr val="FF0000"/>
                </a:solidFill>
              </a:rPr>
              <a:t>弹幕</a:t>
            </a:r>
            <a:r>
              <a:rPr lang="en-US" altLang="zh-CN" sz="1400" dirty="0">
                <a:solidFill>
                  <a:srgbClr val="FF0000"/>
                </a:solidFill>
              </a:rPr>
              <a:t>/</a:t>
            </a:r>
            <a:r>
              <a:rPr lang="zh-CN" altLang="en-US" sz="1400" dirty="0">
                <a:solidFill>
                  <a:srgbClr val="FF0000"/>
                </a:solidFill>
              </a:rPr>
              <a:t>房间</a:t>
            </a:r>
            <a:endParaRPr lang="en-US" altLang="zh-CN" sz="1400" dirty="0">
              <a:solidFill>
                <a:srgbClr val="FF0000"/>
              </a:solidFill>
            </a:endParaRPr>
          </a:p>
          <a:p>
            <a:pPr marL="637200" lvl="1" indent="-180000">
              <a:lnSpc>
                <a:spcPct val="120000"/>
              </a:lnSpc>
              <a:buFont typeface="Arial" panose="020B0604020202020204" pitchFamily="34" charset="0"/>
              <a:buChar char="•"/>
            </a:pPr>
            <a:endParaRPr lang="en-US" altLang="zh-CN" sz="1400" dirty="0">
              <a:solidFill>
                <a:srgbClr val="FF0000"/>
              </a:solidFill>
            </a:endParaRPr>
          </a:p>
          <a:p>
            <a:pPr marL="637200" lvl="1" indent="-180000">
              <a:lnSpc>
                <a:spcPct val="120000"/>
              </a:lnSpc>
              <a:buFont typeface="Arial" panose="020B0604020202020204" pitchFamily="34" charset="0"/>
              <a:buChar char="•"/>
            </a:pPr>
            <a:r>
              <a:rPr lang="zh-CN" altLang="en-US" sz="1400" dirty="0">
                <a:solidFill>
                  <a:schemeClr val="bg1"/>
                </a:solidFill>
              </a:rPr>
              <a:t>截至年底，每日开播主播渗透率</a:t>
            </a:r>
            <a:r>
              <a:rPr lang="en-US" altLang="zh-CN" sz="1400" dirty="0">
                <a:solidFill>
                  <a:srgbClr val="FF0000"/>
                </a:solidFill>
              </a:rPr>
              <a:t>15%-20%</a:t>
            </a:r>
            <a:r>
              <a:rPr lang="zh-CN" altLang="en-US" sz="1400" dirty="0">
                <a:solidFill>
                  <a:schemeClr val="bg1"/>
                </a:solidFill>
              </a:rPr>
              <a:t>，腰部以上主播渗透率</a:t>
            </a:r>
            <a:r>
              <a:rPr lang="zh-CN" altLang="en-US" sz="1400" dirty="0">
                <a:solidFill>
                  <a:srgbClr val="FF0000"/>
                </a:solidFill>
              </a:rPr>
              <a:t>超过</a:t>
            </a:r>
            <a:r>
              <a:rPr lang="en-US" altLang="zh-CN" sz="1400" dirty="0">
                <a:solidFill>
                  <a:srgbClr val="FF0000"/>
                </a:solidFill>
              </a:rPr>
              <a:t>50%</a:t>
            </a:r>
          </a:p>
          <a:p>
            <a:pPr marL="637200" lvl="1" indent="-180000">
              <a:lnSpc>
                <a:spcPct val="120000"/>
              </a:lnSpc>
              <a:buFont typeface="Arial" panose="020B0604020202020204" pitchFamily="34" charset="0"/>
              <a:buChar char="•"/>
            </a:pPr>
            <a:endParaRPr lang="en-US" altLang="zh-CN" sz="1400" dirty="0">
              <a:solidFill>
                <a:srgbClr val="FF0000"/>
              </a:solidFill>
            </a:endParaRPr>
          </a:p>
          <a:p>
            <a:pPr marL="637200" lvl="1" indent="-180000">
              <a:lnSpc>
                <a:spcPct val="120000"/>
              </a:lnSpc>
              <a:buFont typeface="Arial" panose="020B0604020202020204" pitchFamily="34" charset="0"/>
              <a:buChar char="•"/>
            </a:pPr>
            <a:endParaRPr lang="en-US" altLang="zh-CN" sz="1400" dirty="0">
              <a:solidFill>
                <a:schemeClr val="bg1"/>
              </a:solidFill>
            </a:endParaRPr>
          </a:p>
          <a:p>
            <a:pPr marL="637200" lvl="1" indent="-180000">
              <a:lnSpc>
                <a:spcPct val="120000"/>
              </a:lnSpc>
              <a:buFont typeface="Arial" panose="020B0604020202020204" pitchFamily="34" charset="0"/>
              <a:buChar char="•"/>
            </a:pPr>
            <a:endParaRPr lang="en-US" altLang="zh-CN" sz="1400" dirty="0">
              <a:solidFill>
                <a:schemeClr val="bg1"/>
              </a:solidFil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 name="iMac.png" descr="iMac.png"/>
          <p:cNvPicPr>
            <a:picLocks noChangeAspect="1"/>
          </p:cNvPicPr>
          <p:nvPr/>
        </p:nvPicPr>
        <p:blipFill>
          <a:blip r:embed="rId2"/>
          <a:stretch>
            <a:fillRect/>
          </a:stretch>
        </p:blipFill>
        <p:spPr>
          <a:xfrm>
            <a:off x="3088849" y="655934"/>
            <a:ext cx="9950625" cy="5597227"/>
          </a:xfrm>
          <a:prstGeom prst="rect">
            <a:avLst/>
          </a:prstGeom>
          <a:ln w="12700">
            <a:miter lim="400000"/>
          </a:ln>
        </p:spPr>
      </p:pic>
      <p:grpSp>
        <p:nvGrpSpPr>
          <p:cNvPr id="530" name="成组"/>
          <p:cNvGrpSpPr/>
          <p:nvPr/>
        </p:nvGrpSpPr>
        <p:grpSpPr>
          <a:xfrm>
            <a:off x="0" y="0"/>
            <a:ext cx="12192001" cy="825501"/>
            <a:chOff x="0" y="0"/>
            <a:chExt cx="24384000" cy="1651000"/>
          </a:xfrm>
        </p:grpSpPr>
        <p:sp>
          <p:nvSpPr>
            <p:cNvPr id="528"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sp>
          <p:nvSpPr>
            <p:cNvPr id="529"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533" name="成组"/>
          <p:cNvGrpSpPr/>
          <p:nvPr/>
        </p:nvGrpSpPr>
        <p:grpSpPr>
          <a:xfrm>
            <a:off x="5086" y="6825228"/>
            <a:ext cx="12181829" cy="35731"/>
            <a:chOff x="0" y="-9210"/>
            <a:chExt cx="24363657" cy="71460"/>
          </a:xfrm>
        </p:grpSpPr>
        <p:sp>
          <p:nvSpPr>
            <p:cNvPr id="531"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532"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534" name="新版小电视_正式_白色.png" descr="新版小电视_正式_白色.png"/>
          <p:cNvPicPr>
            <a:picLocks noChangeAspect="1"/>
          </p:cNvPicPr>
          <p:nvPr/>
        </p:nvPicPr>
        <p:blipFill>
          <a:blip r:embed="rId3">
            <a:alphaModFix amt="19022"/>
          </a:blip>
          <a:srcRect b="20074"/>
          <a:stretch>
            <a:fillRect/>
          </a:stretch>
        </p:blipFill>
        <p:spPr>
          <a:xfrm>
            <a:off x="10980375" y="92075"/>
            <a:ext cx="968876" cy="733340"/>
          </a:xfrm>
          <a:prstGeom prst="rect">
            <a:avLst/>
          </a:prstGeom>
          <a:ln w="12700">
            <a:miter lim="400000"/>
          </a:ln>
        </p:spPr>
      </p:pic>
      <p:sp>
        <p:nvSpPr>
          <p:cNvPr id="536" name="章节标题"/>
          <p:cNvSpPr txBox="1"/>
          <p:nvPr/>
        </p:nvSpPr>
        <p:spPr>
          <a:xfrm>
            <a:off x="1923434" y="186981"/>
            <a:ext cx="1077218"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主要成果</a:t>
            </a:r>
            <a:endParaRPr sz="2000" dirty="0"/>
          </a:p>
        </p:txBody>
      </p:sp>
      <p:sp>
        <p:nvSpPr>
          <p:cNvPr id="537" name="副标题"/>
          <p:cNvSpPr txBox="1"/>
          <p:nvPr/>
        </p:nvSpPr>
        <p:spPr>
          <a:xfrm>
            <a:off x="1922938" y="520318"/>
            <a:ext cx="1090042"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en-US" altLang="zh-CN" sz="1000" dirty="0"/>
              <a:t>23</a:t>
            </a:r>
            <a:r>
              <a:rPr lang="zh-CN" altLang="en-US" sz="1000" dirty="0"/>
              <a:t>年关键成果数据</a:t>
            </a:r>
          </a:p>
        </p:txBody>
      </p:sp>
      <p:pic>
        <p:nvPicPr>
          <p:cNvPr id="538" name="图像" descr="图像"/>
          <p:cNvPicPr>
            <a:picLocks noChangeAspect="1"/>
          </p:cNvPicPr>
          <p:nvPr/>
        </p:nvPicPr>
        <p:blipFill>
          <a:blip r:embed="rId4"/>
          <a:stretch>
            <a:fillRect/>
          </a:stretch>
        </p:blipFill>
        <p:spPr>
          <a:xfrm>
            <a:off x="321756" y="247730"/>
            <a:ext cx="740672" cy="330041"/>
          </a:xfrm>
          <a:prstGeom prst="rect">
            <a:avLst/>
          </a:prstGeom>
          <a:ln w="12700">
            <a:miter lim="400000"/>
          </a:ln>
        </p:spPr>
      </p:pic>
      <p:sp>
        <p:nvSpPr>
          <p:cNvPr id="540" name="重要标题"/>
          <p:cNvSpPr txBox="1"/>
          <p:nvPr/>
        </p:nvSpPr>
        <p:spPr>
          <a:xfrm>
            <a:off x="759561" y="1073231"/>
            <a:ext cx="1538883" cy="497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sz="2900" dirty="0"/>
              <a:t>数据搭建</a:t>
            </a:r>
            <a:endParaRPr sz="2900" dirty="0"/>
          </a:p>
        </p:txBody>
      </p:sp>
      <p:sp>
        <p:nvSpPr>
          <p:cNvPr id="5" name="文本框 4">
            <a:extLst>
              <a:ext uri="{FF2B5EF4-FFF2-40B4-BE49-F238E27FC236}">
                <a16:creationId xmlns:a16="http://schemas.microsoft.com/office/drawing/2014/main" id="{B580C3AC-3E3D-1D49-92F9-76A5CCF94C6E}"/>
              </a:ext>
            </a:extLst>
          </p:cNvPr>
          <p:cNvSpPr txBox="1"/>
          <p:nvPr/>
        </p:nvSpPr>
        <p:spPr>
          <a:xfrm>
            <a:off x="442062" y="1521271"/>
            <a:ext cx="4382005" cy="1880130"/>
          </a:xfrm>
          <a:prstGeom prst="rect">
            <a:avLst/>
          </a:prstGeom>
          <a:noFill/>
        </p:spPr>
        <p:txBody>
          <a:bodyPr wrap="square" rtlCol="0">
            <a:spAutoFit/>
          </a:bodyPr>
          <a:lstStyle/>
          <a:p>
            <a:pPr marL="180000" indent="-180000">
              <a:lnSpc>
                <a:spcPct val="120000"/>
              </a:lnSpc>
              <a:buFont typeface="Arial" panose="020B0604020202020204" pitchFamily="34" charset="0"/>
              <a:buChar char="•"/>
            </a:pPr>
            <a:r>
              <a:rPr lang="zh-CN" altLang="en-US" sz="1400" dirty="0">
                <a:solidFill>
                  <a:schemeClr val="bg1"/>
                </a:solidFill>
              </a:rPr>
              <a:t>在整体降本增效的大环境以及业务增长的快速迭代需求面前，运用研发知识为业务提供数据支撑。</a:t>
            </a:r>
            <a:endParaRPr lang="en-US" altLang="zh-CN" sz="1400" dirty="0">
              <a:solidFill>
                <a:schemeClr val="bg1"/>
              </a:solidFill>
            </a:endParaRPr>
          </a:p>
          <a:p>
            <a:pPr>
              <a:lnSpc>
                <a:spcPct val="120000"/>
              </a:lnSpc>
            </a:pPr>
            <a:endParaRPr lang="en-US" altLang="zh-CN" sz="1400" dirty="0">
              <a:solidFill>
                <a:schemeClr val="bg1"/>
              </a:solidFill>
            </a:endParaRPr>
          </a:p>
          <a:p>
            <a:pPr marL="180000" indent="-180000">
              <a:lnSpc>
                <a:spcPct val="120000"/>
              </a:lnSpc>
              <a:buFont typeface="Arial" panose="020B0604020202020204" pitchFamily="34" charset="0"/>
              <a:buChar char="•"/>
            </a:pPr>
            <a:r>
              <a:rPr lang="zh-CN" altLang="en-US" sz="1400" dirty="0">
                <a:solidFill>
                  <a:schemeClr val="bg1"/>
                </a:solidFill>
              </a:rPr>
              <a:t>全量一共搭建</a:t>
            </a:r>
            <a:r>
              <a:rPr lang="en-US" altLang="zh-CN" sz="1400" dirty="0">
                <a:solidFill>
                  <a:srgbClr val="FF0000"/>
                </a:solidFill>
              </a:rPr>
              <a:t>150+</a:t>
            </a:r>
            <a:r>
              <a:rPr lang="zh-CN" altLang="en-US" sz="1400" dirty="0">
                <a:solidFill>
                  <a:srgbClr val="FF0000"/>
                </a:solidFill>
              </a:rPr>
              <a:t>数据资产</a:t>
            </a:r>
            <a:r>
              <a:rPr lang="zh-CN" altLang="en-US" sz="1400" dirty="0">
                <a:solidFill>
                  <a:schemeClr val="bg1"/>
                </a:solidFill>
              </a:rPr>
              <a:t>，并将相关数据搭建成业务看板给到部门同事和相关合作方用于快速响应。</a:t>
            </a:r>
            <a:endParaRPr lang="en-US" altLang="zh-CN" sz="1400" dirty="0">
              <a:solidFill>
                <a:schemeClr val="bg1"/>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p:txBody>
      </p:sp>
      <p:pic>
        <p:nvPicPr>
          <p:cNvPr id="7" name="图片 6">
            <a:extLst>
              <a:ext uri="{FF2B5EF4-FFF2-40B4-BE49-F238E27FC236}">
                <a16:creationId xmlns:a16="http://schemas.microsoft.com/office/drawing/2014/main" id="{7747BAEB-A454-A920-990C-52972A0C3D33}"/>
              </a:ext>
            </a:extLst>
          </p:cNvPr>
          <p:cNvPicPr>
            <a:picLocks noChangeAspect="1"/>
          </p:cNvPicPr>
          <p:nvPr/>
        </p:nvPicPr>
        <p:blipFill>
          <a:blip r:embed="rId5"/>
          <a:stretch>
            <a:fillRect/>
          </a:stretch>
        </p:blipFill>
        <p:spPr>
          <a:xfrm>
            <a:off x="5485340" y="1277114"/>
            <a:ext cx="5179618" cy="2913535"/>
          </a:xfrm>
          <a:prstGeom prst="rect">
            <a:avLst/>
          </a:prstGeom>
        </p:spPr>
      </p:pic>
      <p:pic>
        <p:nvPicPr>
          <p:cNvPr id="4" name="iPhone7_扁平.png" descr="iPhone7_扁平.png">
            <a:extLst>
              <a:ext uri="{FF2B5EF4-FFF2-40B4-BE49-F238E27FC236}">
                <a16:creationId xmlns:a16="http://schemas.microsoft.com/office/drawing/2014/main" id="{22E1EE62-F912-E6F6-8F3D-8C9C934FDC36}"/>
              </a:ext>
            </a:extLst>
          </p:cNvPr>
          <p:cNvPicPr>
            <a:picLocks noChangeAspect="1"/>
          </p:cNvPicPr>
          <p:nvPr/>
        </p:nvPicPr>
        <p:blipFill>
          <a:blip r:embed="rId6"/>
          <a:stretch>
            <a:fillRect/>
          </a:stretch>
        </p:blipFill>
        <p:spPr>
          <a:xfrm>
            <a:off x="8766351" y="3145125"/>
            <a:ext cx="4575946" cy="3431959"/>
          </a:xfrm>
          <a:prstGeom prst="rect">
            <a:avLst/>
          </a:prstGeom>
          <a:ln w="12700" cap="flat">
            <a:noFill/>
            <a:miter lim="400000"/>
          </a:ln>
          <a:effectLst/>
        </p:spPr>
      </p:pic>
      <p:pic>
        <p:nvPicPr>
          <p:cNvPr id="9" name="图片 8">
            <a:extLst>
              <a:ext uri="{FF2B5EF4-FFF2-40B4-BE49-F238E27FC236}">
                <a16:creationId xmlns:a16="http://schemas.microsoft.com/office/drawing/2014/main" id="{0D96A9DB-D55C-48EB-F36E-BB1713B4A1FB}"/>
              </a:ext>
            </a:extLst>
          </p:cNvPr>
          <p:cNvPicPr>
            <a:picLocks noChangeAspect="1"/>
          </p:cNvPicPr>
          <p:nvPr/>
        </p:nvPicPr>
        <p:blipFill>
          <a:blip r:embed="rId7"/>
          <a:stretch>
            <a:fillRect/>
          </a:stretch>
        </p:blipFill>
        <p:spPr>
          <a:xfrm>
            <a:off x="1420437" y="3222149"/>
            <a:ext cx="2826072" cy="1026181"/>
          </a:xfrm>
          <a:prstGeom prst="rect">
            <a:avLst/>
          </a:prstGeom>
        </p:spPr>
      </p:pic>
      <p:pic>
        <p:nvPicPr>
          <p:cNvPr id="13" name="图片 12">
            <a:extLst>
              <a:ext uri="{FF2B5EF4-FFF2-40B4-BE49-F238E27FC236}">
                <a16:creationId xmlns:a16="http://schemas.microsoft.com/office/drawing/2014/main" id="{10E14311-7986-E343-2DFE-3579F9C830D9}"/>
              </a:ext>
            </a:extLst>
          </p:cNvPr>
          <p:cNvPicPr>
            <a:picLocks noChangeAspect="1"/>
          </p:cNvPicPr>
          <p:nvPr/>
        </p:nvPicPr>
        <p:blipFill>
          <a:blip r:embed="rId8"/>
          <a:stretch>
            <a:fillRect/>
          </a:stretch>
        </p:blipFill>
        <p:spPr>
          <a:xfrm>
            <a:off x="10392576" y="3680427"/>
            <a:ext cx="1342249" cy="2320259"/>
          </a:xfrm>
          <a:prstGeom prst="rect">
            <a:avLst/>
          </a:prstGeom>
        </p:spPr>
      </p:pic>
      <p:pic>
        <p:nvPicPr>
          <p:cNvPr id="14" name="MacBook- Mockup-with-a-Features-List.png" descr="MacBook- Mockup-with-a-Features-List.png">
            <a:extLst>
              <a:ext uri="{FF2B5EF4-FFF2-40B4-BE49-F238E27FC236}">
                <a16:creationId xmlns:a16="http://schemas.microsoft.com/office/drawing/2014/main" id="{37699BDA-FB26-56BD-6681-F59DEDA7CDDC}"/>
              </a:ext>
            </a:extLst>
          </p:cNvPr>
          <p:cNvPicPr>
            <a:picLocks noChangeAspect="1"/>
          </p:cNvPicPr>
          <p:nvPr/>
        </p:nvPicPr>
        <p:blipFill>
          <a:blip r:embed="rId9"/>
          <a:stretch>
            <a:fillRect/>
          </a:stretch>
        </p:blipFill>
        <p:spPr>
          <a:xfrm>
            <a:off x="4464050" y="3419212"/>
            <a:ext cx="5940358" cy="3909566"/>
          </a:xfrm>
          <a:prstGeom prst="rect">
            <a:avLst/>
          </a:prstGeom>
          <a:ln w="12700">
            <a:miter lim="400000"/>
          </a:ln>
        </p:spPr>
      </p:pic>
      <p:pic>
        <p:nvPicPr>
          <p:cNvPr id="18" name="图片 17">
            <a:extLst>
              <a:ext uri="{FF2B5EF4-FFF2-40B4-BE49-F238E27FC236}">
                <a16:creationId xmlns:a16="http://schemas.microsoft.com/office/drawing/2014/main" id="{12FD7077-09C7-461B-F2EC-F360A84244AF}"/>
              </a:ext>
            </a:extLst>
          </p:cNvPr>
          <p:cNvPicPr>
            <a:picLocks noChangeAspect="1"/>
          </p:cNvPicPr>
          <p:nvPr/>
        </p:nvPicPr>
        <p:blipFill>
          <a:blip r:embed="rId10"/>
          <a:stretch>
            <a:fillRect/>
          </a:stretch>
        </p:blipFill>
        <p:spPr>
          <a:xfrm>
            <a:off x="5540869" y="4100247"/>
            <a:ext cx="3593121" cy="2004180"/>
          </a:xfrm>
          <a:prstGeom prst="rect">
            <a:avLst/>
          </a:prstGeom>
        </p:spPr>
      </p:pic>
      <p:sp>
        <p:nvSpPr>
          <p:cNvPr id="19" name="文本框 18">
            <a:extLst>
              <a:ext uri="{FF2B5EF4-FFF2-40B4-BE49-F238E27FC236}">
                <a16:creationId xmlns:a16="http://schemas.microsoft.com/office/drawing/2014/main" id="{1696FD12-1CB0-3D3C-C54F-E1D4F763EC37}"/>
              </a:ext>
            </a:extLst>
          </p:cNvPr>
          <p:cNvSpPr txBox="1"/>
          <p:nvPr/>
        </p:nvSpPr>
        <p:spPr>
          <a:xfrm>
            <a:off x="260422" y="6311140"/>
            <a:ext cx="4382005" cy="481414"/>
          </a:xfrm>
          <a:prstGeom prst="rect">
            <a:avLst/>
          </a:prstGeom>
          <a:noFill/>
        </p:spPr>
        <p:txBody>
          <a:bodyPr wrap="square" rtlCol="0">
            <a:spAutoFit/>
          </a:bodyPr>
          <a:lstStyle/>
          <a:p>
            <a:pPr>
              <a:lnSpc>
                <a:spcPct val="120000"/>
              </a:lnSpc>
            </a:pPr>
            <a:r>
              <a:rPr lang="en-US" altLang="zh-CN" sz="1100" dirty="0">
                <a:solidFill>
                  <a:schemeClr val="tx1">
                    <a:lumMod val="65000"/>
                  </a:schemeClr>
                </a:solidFill>
              </a:rPr>
              <a:t>*</a:t>
            </a:r>
            <a:r>
              <a:rPr lang="zh-CN" altLang="en-US" sz="1100" dirty="0">
                <a:solidFill>
                  <a:schemeClr val="tx1">
                    <a:lumMod val="65000"/>
                  </a:schemeClr>
                </a:solidFill>
              </a:rPr>
              <a:t>日常和数仓以及数分的老师保持沟通，</a:t>
            </a:r>
            <a:r>
              <a:rPr lang="zh-CN" altLang="en-US" sz="1100" b="1" dirty="0">
                <a:solidFill>
                  <a:schemeClr val="tx1">
                    <a:lumMod val="65000"/>
                  </a:schemeClr>
                </a:solidFill>
              </a:rPr>
              <a:t>关键数据口径同步</a:t>
            </a:r>
            <a:r>
              <a:rPr lang="zh-CN" altLang="en-US" sz="1100" dirty="0">
                <a:solidFill>
                  <a:schemeClr val="tx1">
                    <a:lumMod val="65000"/>
                  </a:schemeClr>
                </a:solidFill>
              </a:rPr>
              <a:t>数仓以及数分，关键节点数据会有数分老师核对</a:t>
            </a:r>
            <a:endParaRPr lang="en-US" altLang="zh-CN" sz="1100" dirty="0">
              <a:solidFill>
                <a:schemeClr val="tx1">
                  <a:lumMod val="65000"/>
                </a:schemeClr>
              </a:solidFill>
            </a:endParaRPr>
          </a:p>
        </p:txBody>
      </p:sp>
      <p:pic>
        <p:nvPicPr>
          <p:cNvPr id="3" name="图片 2">
            <a:extLst>
              <a:ext uri="{FF2B5EF4-FFF2-40B4-BE49-F238E27FC236}">
                <a16:creationId xmlns:a16="http://schemas.microsoft.com/office/drawing/2014/main" id="{06239557-C4FB-BA75-CBF5-A3138BAFA4DF}"/>
              </a:ext>
            </a:extLst>
          </p:cNvPr>
          <p:cNvPicPr>
            <a:picLocks noChangeAspect="1"/>
          </p:cNvPicPr>
          <p:nvPr/>
        </p:nvPicPr>
        <p:blipFill>
          <a:blip r:embed="rId11"/>
          <a:stretch>
            <a:fillRect/>
          </a:stretch>
        </p:blipFill>
        <p:spPr>
          <a:xfrm>
            <a:off x="481270" y="4146430"/>
            <a:ext cx="4400543" cy="2103352"/>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ECE92027-DE5A-E952-94F9-7B8350689631}"/>
              </a:ext>
            </a:extLst>
          </p:cNvPr>
          <p:cNvPicPr>
            <a:picLocks noChangeAspect="1"/>
          </p:cNvPicPr>
          <p:nvPr/>
        </p:nvPicPr>
        <p:blipFill>
          <a:blip r:embed="rId3"/>
          <a:stretch>
            <a:fillRect/>
          </a:stretch>
        </p:blipFill>
        <p:spPr>
          <a:xfrm>
            <a:off x="4980001" y="1107357"/>
            <a:ext cx="7172169" cy="2595642"/>
          </a:xfrm>
          <a:prstGeom prst="rect">
            <a:avLst/>
          </a:prstGeom>
        </p:spPr>
      </p:pic>
      <p:pic>
        <p:nvPicPr>
          <p:cNvPr id="9" name="图片 8">
            <a:extLst>
              <a:ext uri="{FF2B5EF4-FFF2-40B4-BE49-F238E27FC236}">
                <a16:creationId xmlns:a16="http://schemas.microsoft.com/office/drawing/2014/main" id="{19805FBD-953F-1FDA-5BE5-992CDD60B81B}"/>
              </a:ext>
            </a:extLst>
          </p:cNvPr>
          <p:cNvPicPr>
            <a:picLocks noChangeAspect="1"/>
          </p:cNvPicPr>
          <p:nvPr/>
        </p:nvPicPr>
        <p:blipFill>
          <a:blip r:embed="rId4"/>
          <a:stretch>
            <a:fillRect/>
          </a:stretch>
        </p:blipFill>
        <p:spPr>
          <a:xfrm>
            <a:off x="8595095" y="3729271"/>
            <a:ext cx="3603964" cy="3027110"/>
          </a:xfrm>
          <a:prstGeom prst="rect">
            <a:avLst/>
          </a:prstGeom>
        </p:spPr>
      </p:pic>
      <p:pic>
        <p:nvPicPr>
          <p:cNvPr id="7" name="图片 6">
            <a:extLst>
              <a:ext uri="{FF2B5EF4-FFF2-40B4-BE49-F238E27FC236}">
                <a16:creationId xmlns:a16="http://schemas.microsoft.com/office/drawing/2014/main" id="{92F9F266-C693-8BD3-C778-F5C96743497E}"/>
              </a:ext>
            </a:extLst>
          </p:cNvPr>
          <p:cNvPicPr>
            <a:picLocks noChangeAspect="1"/>
          </p:cNvPicPr>
          <p:nvPr/>
        </p:nvPicPr>
        <p:blipFill>
          <a:blip r:embed="rId5"/>
          <a:stretch>
            <a:fillRect/>
          </a:stretch>
        </p:blipFill>
        <p:spPr>
          <a:xfrm>
            <a:off x="4980001" y="3729271"/>
            <a:ext cx="3589943" cy="3066614"/>
          </a:xfrm>
          <a:prstGeom prst="rect">
            <a:avLst/>
          </a:prstGeom>
        </p:spPr>
      </p:pic>
      <p:grpSp>
        <p:nvGrpSpPr>
          <p:cNvPr id="482" name="成组"/>
          <p:cNvGrpSpPr/>
          <p:nvPr/>
        </p:nvGrpSpPr>
        <p:grpSpPr>
          <a:xfrm>
            <a:off x="0" y="0"/>
            <a:ext cx="12192001" cy="825501"/>
            <a:chOff x="0" y="0"/>
            <a:chExt cx="24384000" cy="1651000"/>
          </a:xfrm>
        </p:grpSpPr>
        <p:sp>
          <p:nvSpPr>
            <p:cNvPr id="48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sp>
          <p:nvSpPr>
            <p:cNvPr id="48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488" name="成组"/>
          <p:cNvGrpSpPr/>
          <p:nvPr/>
        </p:nvGrpSpPr>
        <p:grpSpPr>
          <a:xfrm>
            <a:off x="5086" y="6825228"/>
            <a:ext cx="12181829" cy="35731"/>
            <a:chOff x="0" y="-9210"/>
            <a:chExt cx="24363657" cy="71460"/>
          </a:xfrm>
        </p:grpSpPr>
        <p:sp>
          <p:nvSpPr>
            <p:cNvPr id="486"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87"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489" name="新版小电视_正式_白色.png" descr="新版小电视_正式_白色.png"/>
          <p:cNvPicPr>
            <a:picLocks noChangeAspect="1"/>
          </p:cNvPicPr>
          <p:nvPr/>
        </p:nvPicPr>
        <p:blipFill>
          <a:blip r:embed="rId6">
            <a:alphaModFix amt="19022"/>
          </a:blip>
          <a:srcRect b="20074"/>
          <a:stretch>
            <a:fillRect/>
          </a:stretch>
        </p:blipFill>
        <p:spPr>
          <a:xfrm>
            <a:off x="10980375" y="92075"/>
            <a:ext cx="968876" cy="733340"/>
          </a:xfrm>
          <a:prstGeom prst="rect">
            <a:avLst/>
          </a:prstGeom>
          <a:ln w="12700">
            <a:miter lim="400000"/>
          </a:ln>
        </p:spPr>
      </p:pic>
      <p:sp>
        <p:nvSpPr>
          <p:cNvPr id="490" name="矩形"/>
          <p:cNvSpPr/>
          <p:nvPr/>
        </p:nvSpPr>
        <p:spPr>
          <a:xfrm>
            <a:off x="8597895" y="4935738"/>
            <a:ext cx="3601797" cy="1867823"/>
          </a:xfrm>
          <a:prstGeom prst="rect">
            <a:avLst/>
          </a:prstGeom>
          <a:gradFill>
            <a:gsLst>
              <a:gs pos="0">
                <a:srgbClr val="000000">
                  <a:alpha val="0"/>
                </a:srgbClr>
              </a:gs>
              <a:gs pos="100000">
                <a:srgbClr val="000000"/>
              </a:gs>
            </a:gsLst>
            <a:lin ang="54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91" name="图片解说文字"/>
          <p:cNvSpPr txBox="1"/>
          <p:nvPr/>
        </p:nvSpPr>
        <p:spPr>
          <a:xfrm>
            <a:off x="8843486" y="6381768"/>
            <a:ext cx="1070806"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2400" b="0">
                <a:solidFill>
                  <a:srgbClr val="FFFFFF"/>
                </a:solidFill>
                <a:latin typeface="Source Han Sans CN Bold Bold"/>
                <a:ea typeface="Source Han Sans CN Bold Bold"/>
                <a:cs typeface="Source Han Sans CN Bold Bold"/>
                <a:sym typeface="Source Han Sans CN Bold Bold"/>
              </a:defRPr>
            </a:lvl1pPr>
          </a:lstStyle>
          <a:p>
            <a:r>
              <a:rPr lang="en-US" sz="1200" dirty="0"/>
              <a:t>S</a:t>
            </a:r>
            <a:r>
              <a:rPr lang="zh-CN" altLang="en-US" sz="1200" dirty="0"/>
              <a:t>赛观赛赢激励</a:t>
            </a:r>
            <a:endParaRPr sz="1200" dirty="0"/>
          </a:p>
        </p:txBody>
      </p:sp>
      <p:sp>
        <p:nvSpPr>
          <p:cNvPr id="492" name="矩形"/>
          <p:cNvSpPr/>
          <p:nvPr/>
        </p:nvSpPr>
        <p:spPr>
          <a:xfrm>
            <a:off x="4974075" y="4935738"/>
            <a:ext cx="3601797" cy="1867823"/>
          </a:xfrm>
          <a:prstGeom prst="rect">
            <a:avLst/>
          </a:prstGeom>
          <a:gradFill>
            <a:gsLst>
              <a:gs pos="0">
                <a:srgbClr val="000000">
                  <a:alpha val="0"/>
                </a:srgbClr>
              </a:gs>
              <a:gs pos="100000">
                <a:srgbClr val="000000"/>
              </a:gs>
            </a:gsLst>
            <a:lin ang="54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93" name="图片解说文字"/>
          <p:cNvSpPr txBox="1"/>
          <p:nvPr/>
        </p:nvSpPr>
        <p:spPr>
          <a:xfrm>
            <a:off x="5219666" y="6381768"/>
            <a:ext cx="150041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2400" b="0">
                <a:solidFill>
                  <a:srgbClr val="FFFFFF"/>
                </a:solidFill>
                <a:latin typeface="Source Han Sans CN Bold Bold"/>
                <a:ea typeface="Source Han Sans CN Bold Bold"/>
                <a:cs typeface="Source Han Sans CN Bold Bold"/>
                <a:sym typeface="Source Han Sans CN Bold Bold"/>
              </a:defRPr>
            </a:lvl1pPr>
          </a:lstStyle>
          <a:p>
            <a:r>
              <a:rPr lang="zh-CN" altLang="en-US" sz="1200" dirty="0"/>
              <a:t>米哈游</a:t>
            </a:r>
            <a:r>
              <a:rPr lang="en-US" altLang="zh-CN" sz="1200" dirty="0"/>
              <a:t>UP</a:t>
            </a:r>
            <a:r>
              <a:rPr lang="zh-CN" altLang="en-US" sz="1200" dirty="0"/>
              <a:t>主激励计划</a:t>
            </a:r>
            <a:endParaRPr sz="1200" dirty="0"/>
          </a:p>
        </p:txBody>
      </p:sp>
      <p:sp>
        <p:nvSpPr>
          <p:cNvPr id="494" name="矩形"/>
          <p:cNvSpPr/>
          <p:nvPr/>
        </p:nvSpPr>
        <p:spPr>
          <a:xfrm>
            <a:off x="4986775" y="2716444"/>
            <a:ext cx="7200217" cy="992862"/>
          </a:xfrm>
          <a:prstGeom prst="rect">
            <a:avLst/>
          </a:prstGeom>
          <a:gradFill>
            <a:gsLst>
              <a:gs pos="0">
                <a:srgbClr val="000000">
                  <a:alpha val="0"/>
                </a:srgbClr>
              </a:gs>
              <a:gs pos="100000">
                <a:srgbClr val="000000"/>
              </a:gs>
            </a:gsLst>
            <a:lin ang="54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95" name="图片解说文字"/>
          <p:cNvSpPr txBox="1"/>
          <p:nvPr/>
        </p:nvSpPr>
        <p:spPr>
          <a:xfrm>
            <a:off x="5232366" y="3287512"/>
            <a:ext cx="128240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2400" b="0">
                <a:solidFill>
                  <a:srgbClr val="FFFFFF"/>
                </a:solidFill>
                <a:latin typeface="Source Han Sans CN Bold Bold"/>
                <a:ea typeface="Source Han Sans CN Bold Bold"/>
                <a:cs typeface="Source Han Sans CN Bold Bold"/>
                <a:sym typeface="Source Han Sans CN Bold Bold"/>
              </a:defRPr>
            </a:lvl1pPr>
          </a:lstStyle>
          <a:p>
            <a:r>
              <a:rPr lang="zh-CN" altLang="en-US" sz="1200" dirty="0"/>
              <a:t>元梦之星创作激励</a:t>
            </a:r>
            <a:endParaRPr sz="1200" dirty="0"/>
          </a:p>
        </p:txBody>
      </p:sp>
      <p:sp>
        <p:nvSpPr>
          <p:cNvPr id="496" name="章节标题"/>
          <p:cNvSpPr txBox="1"/>
          <p:nvPr/>
        </p:nvSpPr>
        <p:spPr>
          <a:xfrm>
            <a:off x="1923434" y="186981"/>
            <a:ext cx="107721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主要成果</a:t>
            </a:r>
            <a:endParaRPr sz="2000" dirty="0"/>
          </a:p>
        </p:txBody>
      </p:sp>
      <p:sp>
        <p:nvSpPr>
          <p:cNvPr id="497" name="副标题"/>
          <p:cNvSpPr txBox="1"/>
          <p:nvPr/>
        </p:nvSpPr>
        <p:spPr>
          <a:xfrm>
            <a:off x="1922938" y="520318"/>
            <a:ext cx="1090042"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en-US" sz="1000" dirty="0"/>
              <a:t>23</a:t>
            </a:r>
            <a:r>
              <a:rPr lang="zh-CN" altLang="en-US" sz="1000" dirty="0"/>
              <a:t>年关键成果数据</a:t>
            </a:r>
            <a:endParaRPr sz="1000" dirty="0"/>
          </a:p>
        </p:txBody>
      </p:sp>
      <p:pic>
        <p:nvPicPr>
          <p:cNvPr id="498" name="图像" descr="图像"/>
          <p:cNvPicPr>
            <a:picLocks noChangeAspect="1"/>
          </p:cNvPicPr>
          <p:nvPr/>
        </p:nvPicPr>
        <p:blipFill>
          <a:blip r:embed="rId7"/>
          <a:stretch>
            <a:fillRect/>
          </a:stretch>
        </p:blipFill>
        <p:spPr>
          <a:xfrm>
            <a:off x="321756" y="247730"/>
            <a:ext cx="740672" cy="330041"/>
          </a:xfrm>
          <a:prstGeom prst="rect">
            <a:avLst/>
          </a:prstGeom>
          <a:ln w="12700">
            <a:miter lim="400000"/>
          </a:ln>
        </p:spPr>
      </p:pic>
      <p:sp>
        <p:nvSpPr>
          <p:cNvPr id="500" name="重要标题"/>
          <p:cNvSpPr txBox="1"/>
          <p:nvPr/>
        </p:nvSpPr>
        <p:spPr>
          <a:xfrm>
            <a:off x="563174" y="1054753"/>
            <a:ext cx="3398366"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sz="2900" dirty="0"/>
              <a:t>账号绑定与活动接入</a:t>
            </a:r>
            <a:endParaRPr sz="2900" dirty="0"/>
          </a:p>
        </p:txBody>
      </p:sp>
      <p:sp>
        <p:nvSpPr>
          <p:cNvPr id="17" name="文本框 16">
            <a:extLst>
              <a:ext uri="{FF2B5EF4-FFF2-40B4-BE49-F238E27FC236}">
                <a16:creationId xmlns:a16="http://schemas.microsoft.com/office/drawing/2014/main" id="{4D64D5EA-B9E7-0E32-F5AC-742518DA7F57}"/>
              </a:ext>
            </a:extLst>
          </p:cNvPr>
          <p:cNvSpPr txBox="1"/>
          <p:nvPr/>
        </p:nvSpPr>
        <p:spPr>
          <a:xfrm>
            <a:off x="442062" y="1595853"/>
            <a:ext cx="4382005" cy="5481116"/>
          </a:xfrm>
          <a:prstGeom prst="rect">
            <a:avLst/>
          </a:prstGeom>
          <a:noFill/>
        </p:spPr>
        <p:txBody>
          <a:bodyPr wrap="square" rtlCol="0">
            <a:spAutoFit/>
          </a:bodyPr>
          <a:lstStyle/>
          <a:p>
            <a:pPr marL="180000" indent="-180000">
              <a:lnSpc>
                <a:spcPct val="120000"/>
              </a:lnSpc>
              <a:buFont typeface="Arial" panose="020B0604020202020204" pitchFamily="34" charset="0"/>
              <a:buChar char="•"/>
            </a:pPr>
            <a:r>
              <a:rPr lang="zh-CN" altLang="en-US" sz="1400" dirty="0">
                <a:solidFill>
                  <a:schemeClr val="bg1"/>
                </a:solidFill>
              </a:rPr>
              <a:t>通过账号绑定，可以让</a:t>
            </a:r>
            <a:r>
              <a:rPr lang="en-US" altLang="zh-CN" sz="1400" dirty="0">
                <a:solidFill>
                  <a:schemeClr val="bg1"/>
                </a:solidFill>
              </a:rPr>
              <a:t>B</a:t>
            </a:r>
            <a:r>
              <a:rPr lang="zh-CN" altLang="en-US" sz="1400" dirty="0">
                <a:solidFill>
                  <a:schemeClr val="bg1"/>
                </a:solidFill>
              </a:rPr>
              <a:t>站账号和第三方账号实现业务功能的打通，快速实现业务合作。</a:t>
            </a:r>
            <a:endParaRPr lang="en-US" altLang="zh-CN" sz="1400" dirty="0">
              <a:solidFill>
                <a:schemeClr val="bg1"/>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a:p>
            <a:pPr marL="180000" indent="-180000">
              <a:lnSpc>
                <a:spcPts val="1200"/>
              </a:lnSpc>
              <a:buFont typeface="Arial" panose="020B0604020202020204" pitchFamily="34" charset="0"/>
              <a:buChar char="•"/>
            </a:pPr>
            <a:r>
              <a:rPr lang="en-US" altLang="zh-CN" sz="1400" dirty="0">
                <a:solidFill>
                  <a:schemeClr val="bg1"/>
                </a:solidFill>
              </a:rPr>
              <a:t>23</a:t>
            </a:r>
            <a:r>
              <a:rPr lang="zh-CN" altLang="en-US" sz="1400" dirty="0">
                <a:solidFill>
                  <a:schemeClr val="bg1"/>
                </a:solidFill>
              </a:rPr>
              <a:t>年品类通过账号绑定能力：</a:t>
            </a:r>
            <a:endParaRPr lang="en-US" altLang="zh-CN" sz="1400" dirty="0">
              <a:solidFill>
                <a:schemeClr val="bg1"/>
              </a:solidFill>
            </a:endParaRPr>
          </a:p>
          <a:p>
            <a:pPr marL="180000" indent="-180000">
              <a:lnSpc>
                <a:spcPts val="1200"/>
              </a:lnSpc>
              <a:buFont typeface="Arial" panose="020B0604020202020204" pitchFamily="34" charset="0"/>
              <a:buChar char="•"/>
            </a:pPr>
            <a:endParaRPr lang="en-US" altLang="zh-CN" sz="1400" dirty="0">
              <a:solidFill>
                <a:schemeClr val="bg1"/>
              </a:solidFill>
            </a:endParaRPr>
          </a:p>
          <a:p>
            <a:pPr marL="637200" lvl="1" indent="-180000">
              <a:lnSpc>
                <a:spcPts val="1200"/>
              </a:lnSpc>
              <a:buFont typeface="Arial" panose="020B0604020202020204" pitchFamily="34" charset="0"/>
              <a:buChar char="•"/>
            </a:pPr>
            <a:r>
              <a:rPr lang="zh-CN" altLang="en-US" sz="1400" dirty="0">
                <a:solidFill>
                  <a:schemeClr val="bg1"/>
                </a:solidFill>
              </a:rPr>
              <a:t>通过激励计划营收</a:t>
            </a:r>
            <a:r>
              <a:rPr lang="en-US" altLang="zh-CN" sz="1400" dirty="0">
                <a:solidFill>
                  <a:srgbClr val="FF0000"/>
                </a:solidFill>
              </a:rPr>
              <a:t>9800</a:t>
            </a:r>
            <a:r>
              <a:rPr lang="zh-CN" altLang="en-US" sz="1400" dirty="0">
                <a:solidFill>
                  <a:srgbClr val="FF0000"/>
                </a:solidFill>
              </a:rPr>
              <a:t>万</a:t>
            </a:r>
            <a:endParaRPr lang="en-US" altLang="zh-CN" sz="1400" dirty="0">
              <a:solidFill>
                <a:srgbClr val="FF0000"/>
              </a:solidFill>
            </a:endParaRPr>
          </a:p>
          <a:p>
            <a:pPr marL="637200" lvl="1" indent="-180000">
              <a:lnSpc>
                <a:spcPts val="1200"/>
              </a:lnSpc>
              <a:buFont typeface="Arial" panose="020B0604020202020204" pitchFamily="34" charset="0"/>
              <a:buChar char="•"/>
            </a:pPr>
            <a:endParaRPr lang="en-US" altLang="zh-CN" sz="1400" dirty="0">
              <a:solidFill>
                <a:schemeClr val="bg1"/>
              </a:solidFill>
            </a:endParaRPr>
          </a:p>
          <a:p>
            <a:pPr marL="637200" lvl="1" indent="-180000">
              <a:lnSpc>
                <a:spcPts val="1200"/>
              </a:lnSpc>
              <a:buFont typeface="Arial" panose="020B0604020202020204" pitchFamily="34" charset="0"/>
              <a:buChar char="•"/>
            </a:pPr>
            <a:r>
              <a:rPr lang="zh-CN" altLang="en-US" sz="1400" dirty="0">
                <a:solidFill>
                  <a:schemeClr val="bg1"/>
                </a:solidFill>
              </a:rPr>
              <a:t>拉新</a:t>
            </a:r>
            <a:r>
              <a:rPr lang="en-US" altLang="zh-CN" sz="1400" dirty="0">
                <a:solidFill>
                  <a:srgbClr val="FF0000"/>
                </a:solidFill>
              </a:rPr>
              <a:t>86</a:t>
            </a:r>
            <a:r>
              <a:rPr lang="zh-CN" altLang="en-US" sz="1400" dirty="0">
                <a:solidFill>
                  <a:srgbClr val="FF0000"/>
                </a:solidFill>
              </a:rPr>
              <a:t>万</a:t>
            </a:r>
            <a:r>
              <a:rPr lang="zh-CN" altLang="en-US" sz="1400" dirty="0">
                <a:solidFill>
                  <a:schemeClr val="bg1"/>
                </a:solidFill>
              </a:rPr>
              <a:t>人</a:t>
            </a:r>
            <a:endParaRPr lang="en-US" altLang="zh-CN" sz="1400" dirty="0">
              <a:solidFill>
                <a:schemeClr val="bg1"/>
              </a:solidFill>
            </a:endParaRPr>
          </a:p>
          <a:p>
            <a:pPr marL="637200" lvl="1" indent="-180000">
              <a:lnSpc>
                <a:spcPts val="1200"/>
              </a:lnSpc>
              <a:buFont typeface="Arial" panose="020B0604020202020204" pitchFamily="34" charset="0"/>
              <a:buChar char="•"/>
            </a:pPr>
            <a:endParaRPr lang="en-US" altLang="zh-CN" sz="1400" dirty="0">
              <a:solidFill>
                <a:schemeClr val="bg1"/>
              </a:solidFill>
            </a:endParaRPr>
          </a:p>
          <a:p>
            <a:pPr marL="637200" lvl="1" indent="-180000">
              <a:lnSpc>
                <a:spcPts val="1200"/>
              </a:lnSpc>
              <a:buFont typeface="Arial" panose="020B0604020202020204" pitchFamily="34" charset="0"/>
              <a:buChar char="•"/>
            </a:pPr>
            <a:r>
              <a:rPr lang="zh-CN" altLang="en-US" sz="1400" dirty="0">
                <a:solidFill>
                  <a:schemeClr val="bg1"/>
                </a:solidFill>
              </a:rPr>
              <a:t>拉活</a:t>
            </a:r>
            <a:r>
              <a:rPr lang="en-US" altLang="zh-CN" sz="1400" dirty="0">
                <a:solidFill>
                  <a:srgbClr val="FF0000"/>
                </a:solidFill>
              </a:rPr>
              <a:t>2500</a:t>
            </a:r>
            <a:r>
              <a:rPr lang="zh-CN" altLang="en-US" sz="1400" dirty="0">
                <a:solidFill>
                  <a:srgbClr val="FF0000"/>
                </a:solidFill>
              </a:rPr>
              <a:t>万</a:t>
            </a:r>
            <a:r>
              <a:rPr lang="zh-CN" altLang="en-US" sz="1400" dirty="0">
                <a:solidFill>
                  <a:schemeClr val="bg1"/>
                </a:solidFill>
              </a:rPr>
              <a:t>人</a:t>
            </a:r>
            <a:endParaRPr lang="en-US" altLang="zh-CN" sz="1400" dirty="0">
              <a:solidFill>
                <a:schemeClr val="bg1"/>
              </a:solidFill>
            </a:endParaRPr>
          </a:p>
          <a:p>
            <a:pPr marL="637200" lvl="1" indent="-180000">
              <a:lnSpc>
                <a:spcPts val="1200"/>
              </a:lnSpc>
              <a:buFont typeface="Arial" panose="020B0604020202020204" pitchFamily="34" charset="0"/>
              <a:buChar char="•"/>
            </a:pPr>
            <a:endParaRPr lang="en-US" altLang="zh-CN" sz="1400" dirty="0">
              <a:solidFill>
                <a:schemeClr val="bg1"/>
              </a:solidFill>
            </a:endParaRPr>
          </a:p>
          <a:p>
            <a:pPr marL="637200" lvl="1" indent="-180000">
              <a:lnSpc>
                <a:spcPts val="1200"/>
              </a:lnSpc>
              <a:buFont typeface="Arial" panose="020B0604020202020204" pitchFamily="34" charset="0"/>
              <a:buChar char="•"/>
            </a:pPr>
            <a:r>
              <a:rPr lang="zh-CN" altLang="en-US" sz="1400" dirty="0">
                <a:solidFill>
                  <a:schemeClr val="bg1"/>
                </a:solidFill>
              </a:rPr>
              <a:t>累计绑定用户数</a:t>
            </a:r>
            <a:r>
              <a:rPr lang="en-US" altLang="zh-CN" sz="1400" dirty="0">
                <a:solidFill>
                  <a:srgbClr val="FF0000"/>
                </a:solidFill>
              </a:rPr>
              <a:t>170</a:t>
            </a:r>
            <a:r>
              <a:rPr lang="zh-CN" altLang="en-US" sz="1400" dirty="0">
                <a:solidFill>
                  <a:srgbClr val="FF0000"/>
                </a:solidFill>
              </a:rPr>
              <a:t>万</a:t>
            </a:r>
            <a:r>
              <a:rPr lang="zh-CN" altLang="en-US" sz="1400" dirty="0">
                <a:solidFill>
                  <a:schemeClr val="bg1"/>
                </a:solidFill>
              </a:rPr>
              <a:t>人</a:t>
            </a:r>
            <a:r>
              <a:rPr lang="en-US" altLang="zh-CN" sz="1400" dirty="0">
                <a:solidFill>
                  <a:schemeClr val="bg1"/>
                </a:solidFill>
              </a:rPr>
              <a:t>+</a:t>
            </a:r>
          </a:p>
          <a:p>
            <a:pPr marL="637200" lvl="1" indent="-180000">
              <a:lnSpc>
                <a:spcPts val="1200"/>
              </a:lnSpc>
              <a:buFont typeface="Arial" panose="020B0604020202020204" pitchFamily="34" charset="0"/>
              <a:buChar char="•"/>
            </a:pPr>
            <a:endParaRPr lang="en-US" altLang="zh-CN" sz="1400" dirty="0">
              <a:solidFill>
                <a:schemeClr val="bg1"/>
              </a:solidFill>
            </a:endParaRPr>
          </a:p>
          <a:p>
            <a:pPr marL="637200" lvl="1" indent="-180000">
              <a:lnSpc>
                <a:spcPts val="1200"/>
              </a:lnSpc>
              <a:buFont typeface="Arial" panose="020B0604020202020204" pitchFamily="34" charset="0"/>
              <a:buChar char="•"/>
            </a:pPr>
            <a:r>
              <a:rPr lang="zh-CN" altLang="en-US" sz="1400" dirty="0">
                <a:solidFill>
                  <a:schemeClr val="bg1"/>
                </a:solidFill>
              </a:rPr>
              <a:t>新增内容</a:t>
            </a:r>
            <a:r>
              <a:rPr lang="en-US" altLang="zh-CN" sz="1400" dirty="0">
                <a:solidFill>
                  <a:srgbClr val="FF0000"/>
                </a:solidFill>
              </a:rPr>
              <a:t>vv87</a:t>
            </a:r>
            <a:r>
              <a:rPr lang="zh-CN" altLang="en-US" sz="1400" dirty="0">
                <a:solidFill>
                  <a:srgbClr val="FF0000"/>
                </a:solidFill>
              </a:rPr>
              <a:t>亿</a:t>
            </a:r>
            <a:endParaRPr lang="en-US" altLang="zh-CN" sz="1400" dirty="0">
              <a:solidFill>
                <a:srgbClr val="FF0000"/>
              </a:solidFill>
            </a:endParaRPr>
          </a:p>
          <a:p>
            <a:pPr marL="637200" lvl="1" indent="-180000">
              <a:lnSpc>
                <a:spcPts val="1200"/>
              </a:lnSpc>
              <a:buFont typeface="Arial" panose="020B0604020202020204" pitchFamily="34" charset="0"/>
              <a:buChar char="•"/>
            </a:pPr>
            <a:endParaRPr lang="en-US" altLang="zh-CN" sz="1400" dirty="0">
              <a:solidFill>
                <a:schemeClr val="bg1"/>
              </a:solidFill>
            </a:endParaRPr>
          </a:p>
          <a:p>
            <a:pPr marL="637200" lvl="1" indent="-180000">
              <a:lnSpc>
                <a:spcPts val="1200"/>
              </a:lnSpc>
              <a:buFont typeface="Arial" panose="020B0604020202020204" pitchFamily="34" charset="0"/>
              <a:buChar char="•"/>
            </a:pPr>
            <a:r>
              <a:rPr lang="zh-CN" altLang="en-US" sz="1400" dirty="0">
                <a:solidFill>
                  <a:schemeClr val="bg1"/>
                </a:solidFill>
              </a:rPr>
              <a:t>合作</a:t>
            </a:r>
            <a:r>
              <a:rPr lang="en-US" altLang="zh-CN" sz="1400" dirty="0">
                <a:solidFill>
                  <a:srgbClr val="FF0000"/>
                </a:solidFill>
              </a:rPr>
              <a:t>GMV 1200</a:t>
            </a:r>
            <a:r>
              <a:rPr lang="zh-CN" altLang="en-US" sz="1400" dirty="0">
                <a:solidFill>
                  <a:srgbClr val="FF0000"/>
                </a:solidFill>
              </a:rPr>
              <a:t>余万</a:t>
            </a:r>
            <a:endParaRPr lang="en-US" altLang="zh-CN" sz="1400" dirty="0">
              <a:solidFill>
                <a:srgbClr val="FF0000"/>
              </a:solidFill>
            </a:endParaRPr>
          </a:p>
          <a:p>
            <a:pPr marL="637200" lvl="1" indent="-180000">
              <a:lnSpc>
                <a:spcPts val="1200"/>
              </a:lnSpc>
              <a:buFont typeface="Arial" panose="020B0604020202020204" pitchFamily="34" charset="0"/>
              <a:buChar char="•"/>
            </a:pPr>
            <a:endParaRPr lang="en-US" altLang="zh-CN" sz="1400" dirty="0">
              <a:solidFill>
                <a:schemeClr val="bg1"/>
              </a:solidFill>
            </a:endParaRPr>
          </a:p>
          <a:p>
            <a:pPr marL="637200" lvl="1" indent="-180000">
              <a:lnSpc>
                <a:spcPts val="1200"/>
              </a:lnSpc>
              <a:buFont typeface="Arial" panose="020B0604020202020204" pitchFamily="34" charset="0"/>
              <a:buChar char="•"/>
            </a:pPr>
            <a:r>
              <a:rPr lang="zh-CN" altLang="en-US" sz="1400" dirty="0">
                <a:solidFill>
                  <a:schemeClr val="bg1"/>
                </a:solidFill>
              </a:rPr>
              <a:t>个别合作分区日均</a:t>
            </a:r>
            <a:r>
              <a:rPr lang="zh-CN" altLang="en-US" sz="1400" dirty="0">
                <a:solidFill>
                  <a:srgbClr val="FF0000"/>
                </a:solidFill>
              </a:rPr>
              <a:t>开播峰值提升</a:t>
            </a:r>
            <a:r>
              <a:rPr lang="en-US" altLang="zh-CN" sz="1400" dirty="0">
                <a:solidFill>
                  <a:srgbClr val="FF0000"/>
                </a:solidFill>
              </a:rPr>
              <a:t>150%</a:t>
            </a:r>
          </a:p>
          <a:p>
            <a:pPr>
              <a:lnSpc>
                <a:spcPct val="120000"/>
              </a:lnSpc>
            </a:pPr>
            <a:endParaRPr lang="en-US" altLang="zh-CN" sz="1400" dirty="0">
              <a:solidFill>
                <a:schemeClr val="bg1"/>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a:p>
            <a:pPr marL="180000" indent="-180000">
              <a:lnSpc>
                <a:spcPct val="120000"/>
              </a:lnSpc>
              <a:buFont typeface="Arial" panose="020B0604020202020204" pitchFamily="34" charset="0"/>
              <a:buChar char="•"/>
            </a:pPr>
            <a:r>
              <a:rPr lang="zh-CN" altLang="en-US" sz="1400" dirty="0">
                <a:solidFill>
                  <a:schemeClr val="bg1"/>
                </a:solidFill>
              </a:rPr>
              <a:t>通过账号绑定业务，游戏品类稿件观看增长</a:t>
            </a:r>
            <a:r>
              <a:rPr lang="en-US" altLang="zh-CN" sz="1400" dirty="0">
                <a:solidFill>
                  <a:schemeClr val="bg1"/>
                </a:solidFill>
              </a:rPr>
              <a:t>5</a:t>
            </a:r>
            <a:r>
              <a:rPr lang="zh-CN" altLang="en-US" sz="1400" dirty="0">
                <a:solidFill>
                  <a:schemeClr val="bg1"/>
                </a:solidFill>
              </a:rPr>
              <a:t>亿以上，全年开播主播增长</a:t>
            </a:r>
            <a:r>
              <a:rPr lang="en-US" altLang="zh-CN" sz="1400" dirty="0">
                <a:solidFill>
                  <a:schemeClr val="bg1"/>
                </a:solidFill>
              </a:rPr>
              <a:t>7W</a:t>
            </a:r>
            <a:r>
              <a:rPr lang="zh-CN" altLang="en-US" sz="1400" dirty="0">
                <a:solidFill>
                  <a:schemeClr val="bg1"/>
                </a:solidFill>
              </a:rPr>
              <a:t>，年预估账号绑定带来的直播</a:t>
            </a:r>
            <a:r>
              <a:rPr lang="en-US" altLang="zh-CN" sz="1400" dirty="0">
                <a:solidFill>
                  <a:schemeClr val="bg1"/>
                </a:solidFill>
              </a:rPr>
              <a:t>\</a:t>
            </a:r>
            <a:r>
              <a:rPr lang="zh-CN" altLang="en-US" sz="1400" dirty="0">
                <a:solidFill>
                  <a:schemeClr val="bg1"/>
                </a:solidFill>
              </a:rPr>
              <a:t>稿件月均收益</a:t>
            </a:r>
            <a:r>
              <a:rPr lang="en-US" altLang="zh-CN" sz="1400" dirty="0">
                <a:solidFill>
                  <a:schemeClr val="bg1"/>
                </a:solidFill>
              </a:rPr>
              <a:t>500</a:t>
            </a:r>
            <a:r>
              <a:rPr lang="zh-CN" altLang="en-US" sz="1400" dirty="0">
                <a:solidFill>
                  <a:schemeClr val="bg1"/>
                </a:solidFill>
              </a:rPr>
              <a:t>万以上</a:t>
            </a:r>
            <a:endParaRPr lang="en-US" altLang="zh-CN" sz="1400" dirty="0">
              <a:solidFill>
                <a:schemeClr val="bg1"/>
              </a:solidFill>
            </a:endParaRPr>
          </a:p>
          <a:p>
            <a:pPr>
              <a:lnSpc>
                <a:spcPct val="120000"/>
              </a:lnSpc>
            </a:pPr>
            <a:endParaRPr lang="en-US" altLang="zh-CN" sz="1400" dirty="0">
              <a:solidFill>
                <a:schemeClr val="bg1"/>
              </a:solidFill>
            </a:endParaRPr>
          </a:p>
          <a:p>
            <a:pPr>
              <a:lnSpc>
                <a:spcPct val="120000"/>
              </a:lnSpc>
            </a:pPr>
            <a:r>
              <a:rPr lang="en-US" altLang="zh-CN" sz="1400" dirty="0">
                <a:solidFill>
                  <a:schemeClr val="tx1">
                    <a:lumMod val="75000"/>
                  </a:schemeClr>
                </a:solidFill>
              </a:rPr>
              <a:t>*</a:t>
            </a:r>
            <a:r>
              <a:rPr lang="zh-CN" altLang="en-US" sz="1400" dirty="0">
                <a:solidFill>
                  <a:schemeClr val="tx1">
                    <a:lumMod val="75000"/>
                  </a:schemeClr>
                </a:solidFill>
              </a:rPr>
              <a:t>以上数据来自游戏内容部</a:t>
            </a:r>
            <a:r>
              <a:rPr lang="en-US" altLang="zh-CN" sz="1400" dirty="0">
                <a:solidFill>
                  <a:schemeClr val="tx1">
                    <a:lumMod val="75000"/>
                  </a:schemeClr>
                </a:solidFill>
              </a:rPr>
              <a:t>-</a:t>
            </a:r>
            <a:r>
              <a:rPr lang="zh-CN" altLang="en-US" sz="1400" dirty="0">
                <a:solidFill>
                  <a:schemeClr val="tx1">
                    <a:lumMod val="75000"/>
                  </a:schemeClr>
                </a:solidFill>
              </a:rPr>
              <a:t>中台组</a:t>
            </a:r>
            <a:endParaRPr lang="en-US" altLang="zh-CN" sz="1400" dirty="0">
              <a:solidFill>
                <a:schemeClr val="tx1">
                  <a:lumMod val="75000"/>
                </a:schemeClr>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2" name="成组"/>
          <p:cNvGrpSpPr/>
          <p:nvPr/>
        </p:nvGrpSpPr>
        <p:grpSpPr>
          <a:xfrm>
            <a:off x="0" y="0"/>
            <a:ext cx="12192001" cy="825501"/>
            <a:chOff x="0" y="0"/>
            <a:chExt cx="24384000" cy="1651000"/>
          </a:xfrm>
        </p:grpSpPr>
        <p:sp>
          <p:nvSpPr>
            <p:cNvPr id="48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sp>
          <p:nvSpPr>
            <p:cNvPr id="48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1600"/>
            </a:p>
          </p:txBody>
        </p:sp>
      </p:grpSp>
      <p:grpSp>
        <p:nvGrpSpPr>
          <p:cNvPr id="488" name="成组"/>
          <p:cNvGrpSpPr/>
          <p:nvPr/>
        </p:nvGrpSpPr>
        <p:grpSpPr>
          <a:xfrm>
            <a:off x="5086" y="6825228"/>
            <a:ext cx="12181829" cy="35731"/>
            <a:chOff x="0" y="-9210"/>
            <a:chExt cx="24363657" cy="71460"/>
          </a:xfrm>
        </p:grpSpPr>
        <p:sp>
          <p:nvSpPr>
            <p:cNvPr id="486"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487"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pic>
        <p:nvPicPr>
          <p:cNvPr id="489" name="新版小电视_正式_白色.png" descr="新版小电视_正式_白色.png"/>
          <p:cNvPicPr>
            <a:picLocks noChangeAspect="1"/>
          </p:cNvPicPr>
          <p:nvPr/>
        </p:nvPicPr>
        <p:blipFill>
          <a:blip r:embed="rId3">
            <a:alphaModFix amt="19022"/>
          </a:blip>
          <a:srcRect b="20074"/>
          <a:stretch>
            <a:fillRect/>
          </a:stretch>
        </p:blipFill>
        <p:spPr>
          <a:xfrm>
            <a:off x="10980375" y="92075"/>
            <a:ext cx="968876" cy="733340"/>
          </a:xfrm>
          <a:prstGeom prst="rect">
            <a:avLst/>
          </a:prstGeom>
          <a:ln w="12700">
            <a:miter lim="400000"/>
          </a:ln>
        </p:spPr>
      </p:pic>
      <p:sp>
        <p:nvSpPr>
          <p:cNvPr id="496" name="章节标题"/>
          <p:cNvSpPr txBox="1"/>
          <p:nvPr/>
        </p:nvSpPr>
        <p:spPr>
          <a:xfrm>
            <a:off x="1923434" y="186981"/>
            <a:ext cx="107721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2000" dirty="0"/>
              <a:t>主要成果</a:t>
            </a:r>
            <a:endParaRPr sz="2000" dirty="0"/>
          </a:p>
        </p:txBody>
      </p:sp>
      <p:sp>
        <p:nvSpPr>
          <p:cNvPr id="497" name="副标题"/>
          <p:cNvSpPr txBox="1"/>
          <p:nvPr/>
        </p:nvSpPr>
        <p:spPr>
          <a:xfrm>
            <a:off x="1922938" y="520318"/>
            <a:ext cx="823944"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en-US" sz="1000" dirty="0"/>
              <a:t>23</a:t>
            </a:r>
            <a:r>
              <a:rPr lang="zh-CN" altLang="en-US" sz="1000" dirty="0"/>
              <a:t>年关键成果</a:t>
            </a:r>
            <a:endParaRPr sz="1000" dirty="0"/>
          </a:p>
        </p:txBody>
      </p:sp>
      <p:pic>
        <p:nvPicPr>
          <p:cNvPr id="498" name="图像" descr="图像"/>
          <p:cNvPicPr>
            <a:picLocks noChangeAspect="1"/>
          </p:cNvPicPr>
          <p:nvPr/>
        </p:nvPicPr>
        <p:blipFill>
          <a:blip r:embed="rId4"/>
          <a:stretch>
            <a:fillRect/>
          </a:stretch>
        </p:blipFill>
        <p:spPr>
          <a:xfrm>
            <a:off x="321756" y="247730"/>
            <a:ext cx="740672" cy="330041"/>
          </a:xfrm>
          <a:prstGeom prst="rect">
            <a:avLst/>
          </a:prstGeom>
          <a:ln w="12700">
            <a:miter lim="400000"/>
          </a:ln>
        </p:spPr>
      </p:pic>
      <p:sp>
        <p:nvSpPr>
          <p:cNvPr id="500" name="重要标题"/>
          <p:cNvSpPr txBox="1"/>
          <p:nvPr/>
        </p:nvSpPr>
        <p:spPr>
          <a:xfrm>
            <a:off x="563174" y="902905"/>
            <a:ext cx="1538883" cy="497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sz="2900" dirty="0"/>
              <a:t>一键开播</a:t>
            </a:r>
            <a:endParaRPr sz="2900" dirty="0"/>
          </a:p>
        </p:txBody>
      </p:sp>
      <p:sp>
        <p:nvSpPr>
          <p:cNvPr id="17" name="文本框 16">
            <a:extLst>
              <a:ext uri="{FF2B5EF4-FFF2-40B4-BE49-F238E27FC236}">
                <a16:creationId xmlns:a16="http://schemas.microsoft.com/office/drawing/2014/main" id="{4D64D5EA-B9E7-0E32-F5AC-742518DA7F57}"/>
              </a:ext>
            </a:extLst>
          </p:cNvPr>
          <p:cNvSpPr txBox="1"/>
          <p:nvPr/>
        </p:nvSpPr>
        <p:spPr>
          <a:xfrm>
            <a:off x="442062" y="1595853"/>
            <a:ext cx="11255015" cy="1621598"/>
          </a:xfrm>
          <a:prstGeom prst="rect">
            <a:avLst/>
          </a:prstGeom>
          <a:noFill/>
        </p:spPr>
        <p:txBody>
          <a:bodyPr wrap="square" rtlCol="0">
            <a:spAutoFit/>
          </a:bodyPr>
          <a:lstStyle/>
          <a:p>
            <a:pPr marL="180000" indent="-180000">
              <a:lnSpc>
                <a:spcPct val="120000"/>
              </a:lnSpc>
              <a:buFont typeface="Arial" panose="020B0604020202020204" pitchFamily="34" charset="0"/>
              <a:buChar char="•"/>
            </a:pPr>
            <a:r>
              <a:rPr lang="zh-CN" altLang="en-US" sz="1400" dirty="0">
                <a:solidFill>
                  <a:schemeClr val="bg1"/>
                </a:solidFill>
              </a:rPr>
              <a:t>将开播能力工业化，适配各端，尽量简化开播链路，解决开播场景单一、对移动端设备压力较大、开播链路过长，用户体验不佳的问题。</a:t>
            </a:r>
            <a:endParaRPr lang="en-US" altLang="zh-CN" sz="1400" dirty="0">
              <a:solidFill>
                <a:schemeClr val="bg1"/>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a:p>
            <a:pPr marL="180000" indent="-180000">
              <a:lnSpc>
                <a:spcPct val="120000"/>
              </a:lnSpc>
              <a:buFont typeface="Arial" panose="020B0604020202020204" pitchFamily="34" charset="0"/>
              <a:buChar char="•"/>
            </a:pPr>
            <a:r>
              <a:rPr lang="zh-CN" altLang="en-US" sz="1400" dirty="0">
                <a:solidFill>
                  <a:schemeClr val="bg1"/>
                </a:solidFill>
              </a:rPr>
              <a:t>将开播能力直接集成到游戏、应用等场景中。预计未来可以品类合作提供</a:t>
            </a:r>
            <a:r>
              <a:rPr lang="en-US" altLang="zh-CN" sz="1400" dirty="0">
                <a:solidFill>
                  <a:srgbClr val="FF0000"/>
                </a:solidFill>
              </a:rPr>
              <a:t>1W+</a:t>
            </a:r>
            <a:r>
              <a:rPr lang="zh-CN" altLang="en-US" sz="1400" dirty="0">
                <a:solidFill>
                  <a:srgbClr val="FF0000"/>
                </a:solidFill>
              </a:rPr>
              <a:t>以上的每日开播主播数</a:t>
            </a:r>
            <a:r>
              <a:rPr lang="zh-CN" altLang="en-US" sz="1400" dirty="0">
                <a:solidFill>
                  <a:schemeClr val="bg1"/>
                </a:solidFill>
              </a:rPr>
              <a:t>。且能有效提高竖屏开播率。</a:t>
            </a:r>
            <a:endParaRPr lang="en-US" altLang="zh-CN" sz="1400" dirty="0">
              <a:solidFill>
                <a:schemeClr val="bg1"/>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a:p>
            <a:pPr marL="180000" indent="-180000">
              <a:lnSpc>
                <a:spcPct val="120000"/>
              </a:lnSpc>
              <a:buFont typeface="Arial" panose="020B0604020202020204" pitchFamily="34" charset="0"/>
              <a:buChar char="•"/>
            </a:pPr>
            <a:r>
              <a:rPr lang="zh-CN" altLang="en-US" sz="1400" dirty="0">
                <a:solidFill>
                  <a:schemeClr val="bg1"/>
                </a:solidFill>
              </a:rPr>
              <a:t>未来将进一步集成进系统</a:t>
            </a:r>
            <a:r>
              <a:rPr lang="en-US" altLang="zh-CN" sz="1400" dirty="0" err="1">
                <a:solidFill>
                  <a:schemeClr val="bg1"/>
                </a:solidFill>
              </a:rPr>
              <a:t>Win+G</a:t>
            </a:r>
            <a:r>
              <a:rPr lang="zh-CN" altLang="en-US" sz="1400" dirty="0">
                <a:solidFill>
                  <a:schemeClr val="bg1"/>
                </a:solidFill>
              </a:rPr>
              <a:t>菜单，实现用户在任意场景下，直接一键开播，有效提高开播率和用户体验。</a:t>
            </a:r>
            <a:endParaRPr lang="en-US" altLang="zh-CN" sz="1400" dirty="0">
              <a:solidFill>
                <a:schemeClr val="bg1"/>
              </a:solidFill>
            </a:endParaRPr>
          </a:p>
          <a:p>
            <a:pPr marL="180000" indent="-180000">
              <a:lnSpc>
                <a:spcPct val="120000"/>
              </a:lnSpc>
              <a:buFont typeface="Arial" panose="020B0604020202020204" pitchFamily="34" charset="0"/>
              <a:buChar char="•"/>
            </a:pPr>
            <a:endParaRPr lang="en-US" altLang="zh-CN" sz="1400" dirty="0">
              <a:solidFill>
                <a:schemeClr val="bg1"/>
              </a:solidFill>
            </a:endParaRPr>
          </a:p>
        </p:txBody>
      </p:sp>
      <p:grpSp>
        <p:nvGrpSpPr>
          <p:cNvPr id="5" name="组合 4">
            <a:extLst>
              <a:ext uri="{FF2B5EF4-FFF2-40B4-BE49-F238E27FC236}">
                <a16:creationId xmlns:a16="http://schemas.microsoft.com/office/drawing/2014/main" id="{565137D7-D3B1-485C-B433-8E8C6A22AABC}"/>
              </a:ext>
            </a:extLst>
          </p:cNvPr>
          <p:cNvGrpSpPr/>
          <p:nvPr/>
        </p:nvGrpSpPr>
        <p:grpSpPr>
          <a:xfrm>
            <a:off x="-184177" y="2948573"/>
            <a:ext cx="6362248" cy="4187227"/>
            <a:chOff x="-184177" y="2948573"/>
            <a:chExt cx="6362248" cy="4187227"/>
          </a:xfrm>
        </p:grpSpPr>
        <p:pic>
          <p:nvPicPr>
            <p:cNvPr id="14" name="MacBook- Mockup-with-a-Features-List.png" descr="MacBook- Mockup-with-a-Features-List.png">
              <a:extLst>
                <a:ext uri="{FF2B5EF4-FFF2-40B4-BE49-F238E27FC236}">
                  <a16:creationId xmlns:a16="http://schemas.microsoft.com/office/drawing/2014/main" id="{58AC0C3C-DC5E-432A-BDC1-1EEB6CE10EAC}"/>
                </a:ext>
              </a:extLst>
            </p:cNvPr>
            <p:cNvPicPr>
              <a:picLocks noChangeAspect="1"/>
            </p:cNvPicPr>
            <p:nvPr/>
          </p:nvPicPr>
          <p:blipFill>
            <a:blip r:embed="rId5"/>
            <a:stretch>
              <a:fillRect/>
            </a:stretch>
          </p:blipFill>
          <p:spPr>
            <a:xfrm>
              <a:off x="-184177" y="2948573"/>
              <a:ext cx="6362248" cy="4187227"/>
            </a:xfrm>
            <a:prstGeom prst="rect">
              <a:avLst/>
            </a:prstGeom>
            <a:ln w="12700">
              <a:miter lim="400000"/>
            </a:ln>
          </p:spPr>
        </p:pic>
        <p:pic>
          <p:nvPicPr>
            <p:cNvPr id="2" name="图片 1">
              <a:extLst>
                <a:ext uri="{FF2B5EF4-FFF2-40B4-BE49-F238E27FC236}">
                  <a16:creationId xmlns:a16="http://schemas.microsoft.com/office/drawing/2014/main" id="{69E5F2A8-798D-4C8E-A3DD-2B5DD30D5375}"/>
                </a:ext>
              </a:extLst>
            </p:cNvPr>
            <p:cNvPicPr>
              <a:picLocks noChangeAspect="1"/>
            </p:cNvPicPr>
            <p:nvPr/>
          </p:nvPicPr>
          <p:blipFill>
            <a:blip r:embed="rId6"/>
            <a:stretch>
              <a:fillRect/>
            </a:stretch>
          </p:blipFill>
          <p:spPr>
            <a:xfrm>
              <a:off x="1081591" y="3655027"/>
              <a:ext cx="3666572" cy="2297014"/>
            </a:xfrm>
            <a:prstGeom prst="rect">
              <a:avLst/>
            </a:prstGeom>
          </p:spPr>
        </p:pic>
      </p:grpSp>
      <p:grpSp>
        <p:nvGrpSpPr>
          <p:cNvPr id="6" name="组合 5">
            <a:extLst>
              <a:ext uri="{FF2B5EF4-FFF2-40B4-BE49-F238E27FC236}">
                <a16:creationId xmlns:a16="http://schemas.microsoft.com/office/drawing/2014/main" id="{82EE2AA8-3D8A-4F71-992D-547607AF459F}"/>
              </a:ext>
            </a:extLst>
          </p:cNvPr>
          <p:cNvGrpSpPr/>
          <p:nvPr/>
        </p:nvGrpSpPr>
        <p:grpSpPr>
          <a:xfrm>
            <a:off x="5680052" y="2771376"/>
            <a:ext cx="7443959" cy="4187227"/>
            <a:chOff x="5583303" y="2726926"/>
            <a:chExt cx="7443959" cy="4187227"/>
          </a:xfrm>
        </p:grpSpPr>
        <p:pic>
          <p:nvPicPr>
            <p:cNvPr id="18" name="iMac.png" descr="iMac.png">
              <a:extLst>
                <a:ext uri="{FF2B5EF4-FFF2-40B4-BE49-F238E27FC236}">
                  <a16:creationId xmlns:a16="http://schemas.microsoft.com/office/drawing/2014/main" id="{05F4377C-4B7B-42C4-B3CF-FEDAFE99CD58}"/>
                </a:ext>
              </a:extLst>
            </p:cNvPr>
            <p:cNvPicPr>
              <a:picLocks noChangeAspect="1"/>
            </p:cNvPicPr>
            <p:nvPr/>
          </p:nvPicPr>
          <p:blipFill>
            <a:blip r:embed="rId7"/>
            <a:stretch>
              <a:fillRect/>
            </a:stretch>
          </p:blipFill>
          <p:spPr>
            <a:xfrm>
              <a:off x="5583303" y="2726926"/>
              <a:ext cx="7443959" cy="4187227"/>
            </a:xfrm>
            <a:prstGeom prst="rect">
              <a:avLst/>
            </a:prstGeom>
            <a:ln w="12700">
              <a:miter lim="400000"/>
            </a:ln>
          </p:spPr>
        </p:pic>
        <p:pic>
          <p:nvPicPr>
            <p:cNvPr id="8" name="图片 7">
              <a:extLst>
                <a:ext uri="{FF2B5EF4-FFF2-40B4-BE49-F238E27FC236}">
                  <a16:creationId xmlns:a16="http://schemas.microsoft.com/office/drawing/2014/main" id="{86E897DC-BD0F-48D7-A7E2-A0CA17B28F6D}"/>
                </a:ext>
              </a:extLst>
            </p:cNvPr>
            <p:cNvPicPr>
              <a:picLocks noChangeAspect="1"/>
            </p:cNvPicPr>
            <p:nvPr/>
          </p:nvPicPr>
          <p:blipFill>
            <a:blip r:embed="rId8"/>
            <a:stretch>
              <a:fillRect/>
            </a:stretch>
          </p:blipFill>
          <p:spPr>
            <a:xfrm>
              <a:off x="7398575" y="3194205"/>
              <a:ext cx="3845830" cy="2218657"/>
            </a:xfrm>
            <a:prstGeom prst="rect">
              <a:avLst/>
            </a:prstGeom>
          </p:spPr>
        </p:pic>
      </p:grpSp>
      <p:grpSp>
        <p:nvGrpSpPr>
          <p:cNvPr id="4" name="组合 3">
            <a:extLst>
              <a:ext uri="{FF2B5EF4-FFF2-40B4-BE49-F238E27FC236}">
                <a16:creationId xmlns:a16="http://schemas.microsoft.com/office/drawing/2014/main" id="{766AED20-AAE1-4A7A-9ABA-AA294039946C}"/>
              </a:ext>
            </a:extLst>
          </p:cNvPr>
          <p:cNvGrpSpPr/>
          <p:nvPr/>
        </p:nvGrpSpPr>
        <p:grpSpPr>
          <a:xfrm>
            <a:off x="3007089" y="2469461"/>
            <a:ext cx="4734625" cy="6312835"/>
            <a:chOff x="3287889" y="2469462"/>
            <a:chExt cx="4734625" cy="6312835"/>
          </a:xfrm>
        </p:grpSpPr>
        <p:pic>
          <p:nvPicPr>
            <p:cNvPr id="16" name="iPhone7_扁平.png" descr="iPhone7_扁平.png">
              <a:extLst>
                <a:ext uri="{FF2B5EF4-FFF2-40B4-BE49-F238E27FC236}">
                  <a16:creationId xmlns:a16="http://schemas.microsoft.com/office/drawing/2014/main" id="{132AF428-0CF1-4F61-A5B0-96EC76D627E8}"/>
                </a:ext>
              </a:extLst>
            </p:cNvPr>
            <p:cNvPicPr>
              <a:picLocks noChangeAspect="1"/>
            </p:cNvPicPr>
            <p:nvPr/>
          </p:nvPicPr>
          <p:blipFill>
            <a:blip r:embed="rId9"/>
            <a:stretch>
              <a:fillRect/>
            </a:stretch>
          </p:blipFill>
          <p:spPr>
            <a:xfrm rot="16200000">
              <a:off x="2498784" y="3258567"/>
              <a:ext cx="6312835" cy="4734625"/>
            </a:xfrm>
            <a:prstGeom prst="rect">
              <a:avLst/>
            </a:prstGeom>
            <a:ln w="12700" cap="flat">
              <a:noFill/>
              <a:miter lim="400000"/>
            </a:ln>
            <a:effectLst/>
          </p:spPr>
        </p:pic>
        <p:pic>
          <p:nvPicPr>
            <p:cNvPr id="3" name="图片 2">
              <a:extLst>
                <a:ext uri="{FF2B5EF4-FFF2-40B4-BE49-F238E27FC236}">
                  <a16:creationId xmlns:a16="http://schemas.microsoft.com/office/drawing/2014/main" id="{BF29CAD1-17B6-4D4A-896B-47DD6B559B96}"/>
                </a:ext>
              </a:extLst>
            </p:cNvPr>
            <p:cNvPicPr>
              <a:picLocks noChangeAspect="1"/>
            </p:cNvPicPr>
            <p:nvPr/>
          </p:nvPicPr>
          <p:blipFill>
            <a:blip r:embed="rId10"/>
            <a:stretch>
              <a:fillRect/>
            </a:stretch>
          </p:blipFill>
          <p:spPr>
            <a:xfrm>
              <a:off x="4028919" y="4682419"/>
              <a:ext cx="3261958" cy="1876413"/>
            </a:xfrm>
            <a:prstGeom prst="rect">
              <a:avLst/>
            </a:prstGeom>
          </p:spPr>
        </p:pic>
      </p:grpSp>
    </p:spTree>
    <p:extLst>
      <p:ext uri="{BB962C8B-B14F-4D97-AF65-F5344CB8AC3E}">
        <p14:creationId xmlns:p14="http://schemas.microsoft.com/office/powerpoint/2010/main" val="3987980287"/>
      </p:ext>
    </p:extLst>
  </p:cSld>
  <p:clrMapOvr>
    <a:masterClrMapping/>
  </p:clrMapOvr>
  <p:transition spd="med"/>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OTD">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marL="144000" indent="-144000">
          <a:buFont typeface="Arial" panose="020B0604020202020204" pitchFamily="34" charset="0"/>
          <a:buChar char="•"/>
          <a:defRPr sz="14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80000" indent="-180000">
          <a:lnSpc>
            <a:spcPct val="120000"/>
          </a:lnSpc>
          <a:buFont typeface="Arial" panose="020B0604020202020204" pitchFamily="34" charset="0"/>
          <a:buChar char="•"/>
          <a:defRPr sz="1200" dirty="0" smtClean="0">
            <a:solidFill>
              <a:schemeClr val="bg1"/>
            </a:solidFill>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16762</TotalTime>
  <Words>1813</Words>
  <Application>Microsoft Office PowerPoint</Application>
  <PresentationFormat>宽屏</PresentationFormat>
  <Paragraphs>208</Paragraphs>
  <Slides>17</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Helvetica Neue Medium</vt:lpstr>
      <vt:lpstr>Source Han Sans CN Bold Bold</vt:lpstr>
      <vt:lpstr>Source Han Sans CN Light</vt:lpstr>
      <vt:lpstr>Source Han Sans CN Medium</vt:lpstr>
      <vt:lpstr>Source Han Sans CN Regular</vt:lpstr>
      <vt:lpstr>等线</vt:lpstr>
      <vt:lpstr>STXihei</vt:lpstr>
      <vt:lpstr>Microsoft YaHei</vt:lpstr>
      <vt:lpstr>Microsoft YaHei</vt:lpstr>
      <vt:lpstr>Arial</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首席</cp:lastModifiedBy>
  <cp:revision>1305</cp:revision>
  <cp:lastPrinted>2020-04-21T09:29:48Z</cp:lastPrinted>
  <dcterms:created xsi:type="dcterms:W3CDTF">2019-05-16T14:04:22Z</dcterms:created>
  <dcterms:modified xsi:type="dcterms:W3CDTF">2024-03-15T04:05:29Z</dcterms:modified>
</cp:coreProperties>
</file>